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069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3BF51-933F-40B9-A73A-8830C9BCF1A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BE5C37-5802-476D-9A8B-C735D63B6836}">
      <dgm:prSet/>
      <dgm:spPr/>
      <dgm:t>
        <a:bodyPr/>
        <a:lstStyle/>
        <a:p>
          <a:r>
            <a:rPr lang="en-US"/>
            <a:t>C</a:t>
          </a:r>
        </a:p>
      </dgm:t>
    </dgm:pt>
    <dgm:pt modelId="{15C43B8B-FF88-4B2F-AB37-751F2B8100B3}" type="parTrans" cxnId="{11A69EAB-1BB9-4F7D-99C8-2297562F1997}">
      <dgm:prSet/>
      <dgm:spPr/>
      <dgm:t>
        <a:bodyPr/>
        <a:lstStyle/>
        <a:p>
          <a:endParaRPr lang="en-US"/>
        </a:p>
      </dgm:t>
    </dgm:pt>
    <dgm:pt modelId="{2D42FAC6-2A52-4F1A-B7CA-48819CCF9892}" type="sibTrans" cxnId="{11A69EAB-1BB9-4F7D-99C8-2297562F1997}">
      <dgm:prSet/>
      <dgm:spPr/>
      <dgm:t>
        <a:bodyPr/>
        <a:lstStyle/>
        <a:p>
          <a:endParaRPr lang="en-US"/>
        </a:p>
      </dgm:t>
    </dgm:pt>
    <dgm:pt modelId="{CD88C2DE-8382-4BA0-AA9C-199F562DD216}">
      <dgm:prSet/>
      <dgm:spPr/>
      <dgm:t>
        <a:bodyPr/>
        <a:lstStyle/>
        <a:p>
          <a:r>
            <a:rPr lang="en-US"/>
            <a:t>C++</a:t>
          </a:r>
        </a:p>
      </dgm:t>
    </dgm:pt>
    <dgm:pt modelId="{3B69E495-E2AA-4005-BD0A-1C8A07365D49}" type="parTrans" cxnId="{E33BD059-1691-4463-A43A-6E6275868602}">
      <dgm:prSet/>
      <dgm:spPr/>
      <dgm:t>
        <a:bodyPr/>
        <a:lstStyle/>
        <a:p>
          <a:endParaRPr lang="en-US"/>
        </a:p>
      </dgm:t>
    </dgm:pt>
    <dgm:pt modelId="{23A8862C-D886-438B-B167-FDE3859F2616}" type="sibTrans" cxnId="{E33BD059-1691-4463-A43A-6E6275868602}">
      <dgm:prSet/>
      <dgm:spPr/>
      <dgm:t>
        <a:bodyPr/>
        <a:lstStyle/>
        <a:p>
          <a:endParaRPr lang="en-US"/>
        </a:p>
      </dgm:t>
    </dgm:pt>
    <dgm:pt modelId="{2FA7608D-6FE8-492F-8E7D-B9E02B9E6A8C}">
      <dgm:prSet/>
      <dgm:spPr/>
      <dgm:t>
        <a:bodyPr/>
        <a:lstStyle/>
        <a:p>
          <a:r>
            <a:rPr lang="en-US"/>
            <a:t>Rust</a:t>
          </a:r>
        </a:p>
      </dgm:t>
    </dgm:pt>
    <dgm:pt modelId="{6F2BA923-653C-4E38-94E0-A250A9F0129C}" type="parTrans" cxnId="{A3D5B077-435C-4A7D-A0F1-C7277FBEA422}">
      <dgm:prSet/>
      <dgm:spPr/>
      <dgm:t>
        <a:bodyPr/>
        <a:lstStyle/>
        <a:p>
          <a:endParaRPr lang="en-US"/>
        </a:p>
      </dgm:t>
    </dgm:pt>
    <dgm:pt modelId="{DBBE5452-2312-4A5D-B97F-4CFB49B54113}" type="sibTrans" cxnId="{A3D5B077-435C-4A7D-A0F1-C7277FBEA422}">
      <dgm:prSet/>
      <dgm:spPr/>
      <dgm:t>
        <a:bodyPr/>
        <a:lstStyle/>
        <a:p>
          <a:endParaRPr lang="en-US"/>
        </a:p>
      </dgm:t>
    </dgm:pt>
    <dgm:pt modelId="{B120BA7A-DA02-4837-93A8-C2C6CF261D1B}">
      <dgm:prSet/>
      <dgm:spPr/>
      <dgm:t>
        <a:bodyPr/>
        <a:lstStyle/>
        <a:p>
          <a:r>
            <a:rPr lang="en-US"/>
            <a:t>Swift</a:t>
          </a:r>
        </a:p>
      </dgm:t>
    </dgm:pt>
    <dgm:pt modelId="{D8128620-F8DF-4F4A-B4E7-62173083405F}" type="parTrans" cxnId="{7082BA14-2BF1-493E-AF56-D769138E0AA5}">
      <dgm:prSet/>
      <dgm:spPr/>
      <dgm:t>
        <a:bodyPr/>
        <a:lstStyle/>
        <a:p>
          <a:endParaRPr lang="en-US"/>
        </a:p>
      </dgm:t>
    </dgm:pt>
    <dgm:pt modelId="{E4AB2ECF-2AB5-4BAC-9CFA-B550504554EE}" type="sibTrans" cxnId="{7082BA14-2BF1-493E-AF56-D769138E0AA5}">
      <dgm:prSet/>
      <dgm:spPr/>
      <dgm:t>
        <a:bodyPr/>
        <a:lstStyle/>
        <a:p>
          <a:endParaRPr lang="en-US"/>
        </a:p>
      </dgm:t>
    </dgm:pt>
    <dgm:pt modelId="{10ADE985-0440-437C-976A-C11973BA4B2D}">
      <dgm:prSet/>
      <dgm:spPr/>
      <dgm:t>
        <a:bodyPr/>
        <a:lstStyle/>
        <a:p>
          <a:r>
            <a:rPr lang="en-US"/>
            <a:t>Go</a:t>
          </a:r>
        </a:p>
      </dgm:t>
    </dgm:pt>
    <dgm:pt modelId="{0AF6C202-8F6E-47A3-902D-0B83D7CF638D}" type="parTrans" cxnId="{F8BB4393-CADC-4BB1-86F0-89754C241AF8}">
      <dgm:prSet/>
      <dgm:spPr/>
      <dgm:t>
        <a:bodyPr/>
        <a:lstStyle/>
        <a:p>
          <a:endParaRPr lang="en-US"/>
        </a:p>
      </dgm:t>
    </dgm:pt>
    <dgm:pt modelId="{AA828A1D-D902-420C-A56F-8FE5A113B329}" type="sibTrans" cxnId="{F8BB4393-CADC-4BB1-86F0-89754C241AF8}">
      <dgm:prSet/>
      <dgm:spPr/>
      <dgm:t>
        <a:bodyPr/>
        <a:lstStyle/>
        <a:p>
          <a:endParaRPr lang="en-US"/>
        </a:p>
      </dgm:t>
    </dgm:pt>
    <dgm:pt modelId="{6BB52E06-F830-4A95-80DE-5B4292427579}">
      <dgm:prSet/>
      <dgm:spPr/>
      <dgm:t>
        <a:bodyPr/>
        <a:lstStyle/>
        <a:p>
          <a:r>
            <a:rPr lang="en-US" dirty="0"/>
            <a:t>Ruby</a:t>
          </a:r>
        </a:p>
      </dgm:t>
    </dgm:pt>
    <dgm:pt modelId="{AD700F34-A9F5-4650-A73B-A8AE8356AD24}" type="parTrans" cxnId="{BE6FA615-C351-49B4-A5E7-EFAFF401DDF2}">
      <dgm:prSet/>
      <dgm:spPr/>
      <dgm:t>
        <a:bodyPr/>
        <a:lstStyle/>
        <a:p>
          <a:endParaRPr lang="en-US"/>
        </a:p>
      </dgm:t>
    </dgm:pt>
    <dgm:pt modelId="{24736949-5C7B-43BA-8E3F-A34EB4D64173}" type="sibTrans" cxnId="{BE6FA615-C351-49B4-A5E7-EFAFF401DDF2}">
      <dgm:prSet/>
      <dgm:spPr/>
      <dgm:t>
        <a:bodyPr/>
        <a:lstStyle/>
        <a:p>
          <a:endParaRPr lang="en-US"/>
        </a:p>
      </dgm:t>
    </dgm:pt>
    <dgm:pt modelId="{8A782241-01BA-4F9A-87F8-72565CAB57D7}">
      <dgm:prSet/>
      <dgm:spPr/>
      <dgm:t>
        <a:bodyPr/>
        <a:lstStyle/>
        <a:p>
          <a:r>
            <a:rPr lang="en-US" dirty="0"/>
            <a:t>Dart</a:t>
          </a:r>
        </a:p>
      </dgm:t>
    </dgm:pt>
    <dgm:pt modelId="{15499E37-122E-4235-B38B-210078114CD7}" type="parTrans" cxnId="{C8F839CE-EA29-4AD9-B129-01BA502B9838}">
      <dgm:prSet/>
      <dgm:spPr/>
      <dgm:t>
        <a:bodyPr/>
        <a:lstStyle/>
        <a:p>
          <a:endParaRPr lang="en-US"/>
        </a:p>
      </dgm:t>
    </dgm:pt>
    <dgm:pt modelId="{1A2775CB-9A46-46B2-B15F-864F9F84DCA8}" type="sibTrans" cxnId="{C8F839CE-EA29-4AD9-B129-01BA502B9838}">
      <dgm:prSet/>
      <dgm:spPr/>
      <dgm:t>
        <a:bodyPr/>
        <a:lstStyle/>
        <a:p>
          <a:endParaRPr lang="en-US"/>
        </a:p>
      </dgm:t>
    </dgm:pt>
    <dgm:pt modelId="{50A576DA-54DC-4180-AA66-5A7B21B088F2}">
      <dgm:prSet/>
      <dgm:spPr/>
      <dgm:t>
        <a:bodyPr/>
        <a:lstStyle/>
        <a:p>
          <a:r>
            <a:rPr lang="en-US" dirty="0"/>
            <a:t>Python</a:t>
          </a:r>
        </a:p>
      </dgm:t>
    </dgm:pt>
    <dgm:pt modelId="{2F870257-CD65-4EF9-94B7-AF14C2F829BF}" type="parTrans" cxnId="{B5979B7D-BC06-4F94-A46B-D8425B5B747A}">
      <dgm:prSet/>
      <dgm:spPr/>
      <dgm:t>
        <a:bodyPr/>
        <a:lstStyle/>
        <a:p>
          <a:endParaRPr lang="en-US"/>
        </a:p>
      </dgm:t>
    </dgm:pt>
    <dgm:pt modelId="{C10D9AAD-7B8F-4797-8F87-0A397F3D85AC}" type="sibTrans" cxnId="{B5979B7D-BC06-4F94-A46B-D8425B5B747A}">
      <dgm:prSet/>
      <dgm:spPr/>
      <dgm:t>
        <a:bodyPr/>
        <a:lstStyle/>
        <a:p>
          <a:endParaRPr lang="en-US"/>
        </a:p>
      </dgm:t>
    </dgm:pt>
    <dgm:pt modelId="{46B00DF1-8495-4931-A188-08A6F69BE33E}" type="pres">
      <dgm:prSet presAssocID="{DE63BF51-933F-40B9-A73A-8830C9BCF1A2}" presName="diagram" presStyleCnt="0">
        <dgm:presLayoutVars>
          <dgm:dir/>
          <dgm:resizeHandles val="exact"/>
        </dgm:presLayoutVars>
      </dgm:prSet>
      <dgm:spPr/>
    </dgm:pt>
    <dgm:pt modelId="{25E870D1-1BC6-4954-866B-2E413A72A6DE}" type="pres">
      <dgm:prSet presAssocID="{FFBE5C37-5802-476D-9A8B-C735D63B6836}" presName="node" presStyleLbl="node1" presStyleIdx="0" presStyleCnt="8">
        <dgm:presLayoutVars>
          <dgm:bulletEnabled val="1"/>
        </dgm:presLayoutVars>
      </dgm:prSet>
      <dgm:spPr/>
    </dgm:pt>
    <dgm:pt modelId="{7B12B381-70A4-45B0-BF3D-92E99C3E66BD}" type="pres">
      <dgm:prSet presAssocID="{2D42FAC6-2A52-4F1A-B7CA-48819CCF9892}" presName="sibTrans" presStyleCnt="0"/>
      <dgm:spPr/>
    </dgm:pt>
    <dgm:pt modelId="{ED71D8F1-49C3-4777-AAF4-08F93A3AC147}" type="pres">
      <dgm:prSet presAssocID="{CD88C2DE-8382-4BA0-AA9C-199F562DD216}" presName="node" presStyleLbl="node1" presStyleIdx="1" presStyleCnt="8">
        <dgm:presLayoutVars>
          <dgm:bulletEnabled val="1"/>
        </dgm:presLayoutVars>
      </dgm:prSet>
      <dgm:spPr/>
    </dgm:pt>
    <dgm:pt modelId="{5F8AFB78-8812-4E2A-8FA3-DAF3C92D27E9}" type="pres">
      <dgm:prSet presAssocID="{23A8862C-D886-438B-B167-FDE3859F2616}" presName="sibTrans" presStyleCnt="0"/>
      <dgm:spPr/>
    </dgm:pt>
    <dgm:pt modelId="{DD63C9ED-98DB-4A4C-A6C3-10E1CA33F7CD}" type="pres">
      <dgm:prSet presAssocID="{2FA7608D-6FE8-492F-8E7D-B9E02B9E6A8C}" presName="node" presStyleLbl="node1" presStyleIdx="2" presStyleCnt="8">
        <dgm:presLayoutVars>
          <dgm:bulletEnabled val="1"/>
        </dgm:presLayoutVars>
      </dgm:prSet>
      <dgm:spPr/>
    </dgm:pt>
    <dgm:pt modelId="{E627D928-D36F-485F-BBDE-FFF22BEFC4D3}" type="pres">
      <dgm:prSet presAssocID="{DBBE5452-2312-4A5D-B97F-4CFB49B54113}" presName="sibTrans" presStyleCnt="0"/>
      <dgm:spPr/>
    </dgm:pt>
    <dgm:pt modelId="{A15DD337-AA2D-4E4E-8E65-2ECFDB44C5F1}" type="pres">
      <dgm:prSet presAssocID="{B120BA7A-DA02-4837-93A8-C2C6CF261D1B}" presName="node" presStyleLbl="node1" presStyleIdx="3" presStyleCnt="8">
        <dgm:presLayoutVars>
          <dgm:bulletEnabled val="1"/>
        </dgm:presLayoutVars>
      </dgm:prSet>
      <dgm:spPr/>
    </dgm:pt>
    <dgm:pt modelId="{C5FE99C6-1870-4FE9-B83B-E282BF65ED49}" type="pres">
      <dgm:prSet presAssocID="{E4AB2ECF-2AB5-4BAC-9CFA-B550504554EE}" presName="sibTrans" presStyleCnt="0"/>
      <dgm:spPr/>
    </dgm:pt>
    <dgm:pt modelId="{C8F014E1-217F-4899-A3A9-CE1E3A02463A}" type="pres">
      <dgm:prSet presAssocID="{10ADE985-0440-437C-976A-C11973BA4B2D}" presName="node" presStyleLbl="node1" presStyleIdx="4" presStyleCnt="8">
        <dgm:presLayoutVars>
          <dgm:bulletEnabled val="1"/>
        </dgm:presLayoutVars>
      </dgm:prSet>
      <dgm:spPr/>
    </dgm:pt>
    <dgm:pt modelId="{55B0759F-908C-428D-9C43-C2940AECDF37}" type="pres">
      <dgm:prSet presAssocID="{AA828A1D-D902-420C-A56F-8FE5A113B329}" presName="sibTrans" presStyleCnt="0"/>
      <dgm:spPr/>
    </dgm:pt>
    <dgm:pt modelId="{2081AF68-D7B0-45F8-A578-3AC55ED4743B}" type="pres">
      <dgm:prSet presAssocID="{6BB52E06-F830-4A95-80DE-5B4292427579}" presName="node" presStyleLbl="node1" presStyleIdx="5" presStyleCnt="8">
        <dgm:presLayoutVars>
          <dgm:bulletEnabled val="1"/>
        </dgm:presLayoutVars>
      </dgm:prSet>
      <dgm:spPr/>
    </dgm:pt>
    <dgm:pt modelId="{4C20FEEF-6CBE-42E4-B569-5B2FC561D2A5}" type="pres">
      <dgm:prSet presAssocID="{24736949-5C7B-43BA-8E3F-A34EB4D64173}" presName="sibTrans" presStyleCnt="0"/>
      <dgm:spPr/>
    </dgm:pt>
    <dgm:pt modelId="{A41A23F3-4525-4739-8A16-DE33CA0BE519}" type="pres">
      <dgm:prSet presAssocID="{8A782241-01BA-4F9A-87F8-72565CAB57D7}" presName="node" presStyleLbl="node1" presStyleIdx="6" presStyleCnt="8">
        <dgm:presLayoutVars>
          <dgm:bulletEnabled val="1"/>
        </dgm:presLayoutVars>
      </dgm:prSet>
      <dgm:spPr/>
    </dgm:pt>
    <dgm:pt modelId="{003C069A-1431-4ABE-B65A-FB3E92B3BDDE}" type="pres">
      <dgm:prSet presAssocID="{1A2775CB-9A46-46B2-B15F-864F9F84DCA8}" presName="sibTrans" presStyleCnt="0"/>
      <dgm:spPr/>
    </dgm:pt>
    <dgm:pt modelId="{E4A568C4-73B8-4F66-A8FF-1789FA498BD5}" type="pres">
      <dgm:prSet presAssocID="{50A576DA-54DC-4180-AA66-5A7B21B088F2}" presName="node" presStyleLbl="node1" presStyleIdx="7" presStyleCnt="8">
        <dgm:presLayoutVars>
          <dgm:bulletEnabled val="1"/>
        </dgm:presLayoutVars>
      </dgm:prSet>
      <dgm:spPr/>
    </dgm:pt>
  </dgm:ptLst>
  <dgm:cxnLst>
    <dgm:cxn modelId="{7082BA14-2BF1-493E-AF56-D769138E0AA5}" srcId="{DE63BF51-933F-40B9-A73A-8830C9BCF1A2}" destId="{B120BA7A-DA02-4837-93A8-C2C6CF261D1B}" srcOrd="3" destOrd="0" parTransId="{D8128620-F8DF-4F4A-B4E7-62173083405F}" sibTransId="{E4AB2ECF-2AB5-4BAC-9CFA-B550504554EE}"/>
    <dgm:cxn modelId="{C7F65915-98A4-432C-9F2A-86439246B816}" type="presOf" srcId="{6BB52E06-F830-4A95-80DE-5B4292427579}" destId="{2081AF68-D7B0-45F8-A578-3AC55ED4743B}" srcOrd="0" destOrd="0" presId="urn:microsoft.com/office/officeart/2005/8/layout/default"/>
    <dgm:cxn modelId="{BE6FA615-C351-49B4-A5E7-EFAFF401DDF2}" srcId="{DE63BF51-933F-40B9-A73A-8830C9BCF1A2}" destId="{6BB52E06-F830-4A95-80DE-5B4292427579}" srcOrd="5" destOrd="0" parTransId="{AD700F34-A9F5-4650-A73B-A8AE8356AD24}" sibTransId="{24736949-5C7B-43BA-8E3F-A34EB4D64173}"/>
    <dgm:cxn modelId="{833D673A-CDCA-43AA-8AAF-66B38A995ECA}" type="presOf" srcId="{DE63BF51-933F-40B9-A73A-8830C9BCF1A2}" destId="{46B00DF1-8495-4931-A188-08A6F69BE33E}" srcOrd="0" destOrd="0" presId="urn:microsoft.com/office/officeart/2005/8/layout/default"/>
    <dgm:cxn modelId="{BC5EBD49-6ACA-477C-8F0E-0933714B6AB3}" type="presOf" srcId="{2FA7608D-6FE8-492F-8E7D-B9E02B9E6A8C}" destId="{DD63C9ED-98DB-4A4C-A6C3-10E1CA33F7CD}" srcOrd="0" destOrd="0" presId="urn:microsoft.com/office/officeart/2005/8/layout/default"/>
    <dgm:cxn modelId="{5D8A474B-7570-49EC-A68D-4CCBBB4A8525}" type="presOf" srcId="{B120BA7A-DA02-4837-93A8-C2C6CF261D1B}" destId="{A15DD337-AA2D-4E4E-8E65-2ECFDB44C5F1}" srcOrd="0" destOrd="0" presId="urn:microsoft.com/office/officeart/2005/8/layout/default"/>
    <dgm:cxn modelId="{A3D5B077-435C-4A7D-A0F1-C7277FBEA422}" srcId="{DE63BF51-933F-40B9-A73A-8830C9BCF1A2}" destId="{2FA7608D-6FE8-492F-8E7D-B9E02B9E6A8C}" srcOrd="2" destOrd="0" parTransId="{6F2BA923-653C-4E38-94E0-A250A9F0129C}" sibTransId="{DBBE5452-2312-4A5D-B97F-4CFB49B54113}"/>
    <dgm:cxn modelId="{E33BD059-1691-4463-A43A-6E6275868602}" srcId="{DE63BF51-933F-40B9-A73A-8830C9BCF1A2}" destId="{CD88C2DE-8382-4BA0-AA9C-199F562DD216}" srcOrd="1" destOrd="0" parTransId="{3B69E495-E2AA-4005-BD0A-1C8A07365D49}" sibTransId="{23A8862C-D886-438B-B167-FDE3859F2616}"/>
    <dgm:cxn modelId="{B5979B7D-BC06-4F94-A46B-D8425B5B747A}" srcId="{DE63BF51-933F-40B9-A73A-8830C9BCF1A2}" destId="{50A576DA-54DC-4180-AA66-5A7B21B088F2}" srcOrd="7" destOrd="0" parTransId="{2F870257-CD65-4EF9-94B7-AF14C2F829BF}" sibTransId="{C10D9AAD-7B8F-4797-8F87-0A397F3D85AC}"/>
    <dgm:cxn modelId="{F8BB4393-CADC-4BB1-86F0-89754C241AF8}" srcId="{DE63BF51-933F-40B9-A73A-8830C9BCF1A2}" destId="{10ADE985-0440-437C-976A-C11973BA4B2D}" srcOrd="4" destOrd="0" parTransId="{0AF6C202-8F6E-47A3-902D-0B83D7CF638D}" sibTransId="{AA828A1D-D902-420C-A56F-8FE5A113B329}"/>
    <dgm:cxn modelId="{D5C076A5-F8E2-4FB2-B86D-24FF22206AA4}" type="presOf" srcId="{8A782241-01BA-4F9A-87F8-72565CAB57D7}" destId="{A41A23F3-4525-4739-8A16-DE33CA0BE519}" srcOrd="0" destOrd="0" presId="urn:microsoft.com/office/officeart/2005/8/layout/default"/>
    <dgm:cxn modelId="{E63E67AB-1290-4169-BA0C-CFAF2A64F9C6}" type="presOf" srcId="{CD88C2DE-8382-4BA0-AA9C-199F562DD216}" destId="{ED71D8F1-49C3-4777-AAF4-08F93A3AC147}" srcOrd="0" destOrd="0" presId="urn:microsoft.com/office/officeart/2005/8/layout/default"/>
    <dgm:cxn modelId="{11A69EAB-1BB9-4F7D-99C8-2297562F1997}" srcId="{DE63BF51-933F-40B9-A73A-8830C9BCF1A2}" destId="{FFBE5C37-5802-476D-9A8B-C735D63B6836}" srcOrd="0" destOrd="0" parTransId="{15C43B8B-FF88-4B2F-AB37-751F2B8100B3}" sibTransId="{2D42FAC6-2A52-4F1A-B7CA-48819CCF9892}"/>
    <dgm:cxn modelId="{516178C6-2B22-4F5C-8451-750DA6DB1EE2}" type="presOf" srcId="{50A576DA-54DC-4180-AA66-5A7B21B088F2}" destId="{E4A568C4-73B8-4F66-A8FF-1789FA498BD5}" srcOrd="0" destOrd="0" presId="urn:microsoft.com/office/officeart/2005/8/layout/default"/>
    <dgm:cxn modelId="{17B80ECC-CCBB-4213-85EA-F9DA6831FEBD}" type="presOf" srcId="{FFBE5C37-5802-476D-9A8B-C735D63B6836}" destId="{25E870D1-1BC6-4954-866B-2E413A72A6DE}" srcOrd="0" destOrd="0" presId="urn:microsoft.com/office/officeart/2005/8/layout/default"/>
    <dgm:cxn modelId="{C8F839CE-EA29-4AD9-B129-01BA502B9838}" srcId="{DE63BF51-933F-40B9-A73A-8830C9BCF1A2}" destId="{8A782241-01BA-4F9A-87F8-72565CAB57D7}" srcOrd="6" destOrd="0" parTransId="{15499E37-122E-4235-B38B-210078114CD7}" sibTransId="{1A2775CB-9A46-46B2-B15F-864F9F84DCA8}"/>
    <dgm:cxn modelId="{0F9644F8-E8CA-48D6-BFBB-9B705B501373}" type="presOf" srcId="{10ADE985-0440-437C-976A-C11973BA4B2D}" destId="{C8F014E1-217F-4899-A3A9-CE1E3A02463A}" srcOrd="0" destOrd="0" presId="urn:microsoft.com/office/officeart/2005/8/layout/default"/>
    <dgm:cxn modelId="{A5F00292-4193-427C-B377-D0366A12BD2A}" type="presParOf" srcId="{46B00DF1-8495-4931-A188-08A6F69BE33E}" destId="{25E870D1-1BC6-4954-866B-2E413A72A6DE}" srcOrd="0" destOrd="0" presId="urn:microsoft.com/office/officeart/2005/8/layout/default"/>
    <dgm:cxn modelId="{F5AACAB7-0690-4106-909F-247179CE8B9A}" type="presParOf" srcId="{46B00DF1-8495-4931-A188-08A6F69BE33E}" destId="{7B12B381-70A4-45B0-BF3D-92E99C3E66BD}" srcOrd="1" destOrd="0" presId="urn:microsoft.com/office/officeart/2005/8/layout/default"/>
    <dgm:cxn modelId="{52580BD2-7775-4291-8DA1-1FBBB067007A}" type="presParOf" srcId="{46B00DF1-8495-4931-A188-08A6F69BE33E}" destId="{ED71D8F1-49C3-4777-AAF4-08F93A3AC147}" srcOrd="2" destOrd="0" presId="urn:microsoft.com/office/officeart/2005/8/layout/default"/>
    <dgm:cxn modelId="{70917C94-33FA-4063-A1E9-09CCC51C6076}" type="presParOf" srcId="{46B00DF1-8495-4931-A188-08A6F69BE33E}" destId="{5F8AFB78-8812-4E2A-8FA3-DAF3C92D27E9}" srcOrd="3" destOrd="0" presId="urn:microsoft.com/office/officeart/2005/8/layout/default"/>
    <dgm:cxn modelId="{380CBA6D-8433-4D8E-8212-A595DEE0F2F5}" type="presParOf" srcId="{46B00DF1-8495-4931-A188-08A6F69BE33E}" destId="{DD63C9ED-98DB-4A4C-A6C3-10E1CA33F7CD}" srcOrd="4" destOrd="0" presId="urn:microsoft.com/office/officeart/2005/8/layout/default"/>
    <dgm:cxn modelId="{BF1583D8-4C02-4DF5-B403-9C9A51ED048F}" type="presParOf" srcId="{46B00DF1-8495-4931-A188-08A6F69BE33E}" destId="{E627D928-D36F-485F-BBDE-FFF22BEFC4D3}" srcOrd="5" destOrd="0" presId="urn:microsoft.com/office/officeart/2005/8/layout/default"/>
    <dgm:cxn modelId="{9441CBEF-79EF-4BE0-B173-C70328CAB37E}" type="presParOf" srcId="{46B00DF1-8495-4931-A188-08A6F69BE33E}" destId="{A15DD337-AA2D-4E4E-8E65-2ECFDB44C5F1}" srcOrd="6" destOrd="0" presId="urn:microsoft.com/office/officeart/2005/8/layout/default"/>
    <dgm:cxn modelId="{B494D976-CB1E-4EED-8770-E3C11DB212BA}" type="presParOf" srcId="{46B00DF1-8495-4931-A188-08A6F69BE33E}" destId="{C5FE99C6-1870-4FE9-B83B-E282BF65ED49}" srcOrd="7" destOrd="0" presId="urn:microsoft.com/office/officeart/2005/8/layout/default"/>
    <dgm:cxn modelId="{76AD8012-E4F0-4AD8-B03E-BA9093C3BCF8}" type="presParOf" srcId="{46B00DF1-8495-4931-A188-08A6F69BE33E}" destId="{C8F014E1-217F-4899-A3A9-CE1E3A02463A}" srcOrd="8" destOrd="0" presId="urn:microsoft.com/office/officeart/2005/8/layout/default"/>
    <dgm:cxn modelId="{B31B584F-688D-4776-A989-82BE7BA9DF40}" type="presParOf" srcId="{46B00DF1-8495-4931-A188-08A6F69BE33E}" destId="{55B0759F-908C-428D-9C43-C2940AECDF37}" srcOrd="9" destOrd="0" presId="urn:microsoft.com/office/officeart/2005/8/layout/default"/>
    <dgm:cxn modelId="{2EEEFCD5-8D79-469B-9257-C58C0D13A07B}" type="presParOf" srcId="{46B00DF1-8495-4931-A188-08A6F69BE33E}" destId="{2081AF68-D7B0-45F8-A578-3AC55ED4743B}" srcOrd="10" destOrd="0" presId="urn:microsoft.com/office/officeart/2005/8/layout/default"/>
    <dgm:cxn modelId="{0BAE3AC8-7677-437F-83C5-F09CA02FC5C9}" type="presParOf" srcId="{46B00DF1-8495-4931-A188-08A6F69BE33E}" destId="{4C20FEEF-6CBE-42E4-B569-5B2FC561D2A5}" srcOrd="11" destOrd="0" presId="urn:microsoft.com/office/officeart/2005/8/layout/default"/>
    <dgm:cxn modelId="{4F2A504C-F883-4494-98E8-3A89431B424F}" type="presParOf" srcId="{46B00DF1-8495-4931-A188-08A6F69BE33E}" destId="{A41A23F3-4525-4739-8A16-DE33CA0BE519}" srcOrd="12" destOrd="0" presId="urn:microsoft.com/office/officeart/2005/8/layout/default"/>
    <dgm:cxn modelId="{96D251FE-E3AD-489D-AE6C-9CB56CBD1C8A}" type="presParOf" srcId="{46B00DF1-8495-4931-A188-08A6F69BE33E}" destId="{003C069A-1431-4ABE-B65A-FB3E92B3BDDE}" srcOrd="13" destOrd="0" presId="urn:microsoft.com/office/officeart/2005/8/layout/default"/>
    <dgm:cxn modelId="{27D76AC0-1192-4630-833E-778D7B55929C}" type="presParOf" srcId="{46B00DF1-8495-4931-A188-08A6F69BE33E}" destId="{E4A568C4-73B8-4F66-A8FF-1789FA498BD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01922C-E71D-4F2F-8B23-F6212F81392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49C752C-DDC3-4F78-9436-DF0B42A62026}">
      <dgm:prSet/>
      <dgm:spPr/>
      <dgm:t>
        <a:bodyPr/>
        <a:lstStyle/>
        <a:p>
          <a:r>
            <a:rPr lang="en-US"/>
            <a:t>Projects</a:t>
          </a:r>
        </a:p>
      </dgm:t>
    </dgm:pt>
    <dgm:pt modelId="{14DCD335-B585-4EC5-B8CC-97F5371D5FDE}" type="parTrans" cxnId="{4A8532B3-05F2-475F-9AA1-287EEE6321AF}">
      <dgm:prSet/>
      <dgm:spPr/>
      <dgm:t>
        <a:bodyPr/>
        <a:lstStyle/>
        <a:p>
          <a:endParaRPr lang="en-US"/>
        </a:p>
      </dgm:t>
    </dgm:pt>
    <dgm:pt modelId="{C69B2140-1BB3-4163-884E-D71CAECF4F97}" type="sibTrans" cxnId="{4A8532B3-05F2-475F-9AA1-287EEE6321AF}">
      <dgm:prSet/>
      <dgm:spPr/>
      <dgm:t>
        <a:bodyPr/>
        <a:lstStyle/>
        <a:p>
          <a:endParaRPr lang="en-US"/>
        </a:p>
      </dgm:t>
    </dgm:pt>
    <dgm:pt modelId="{E45FECDA-5C76-45D2-8F69-B9B5A82724EE}">
      <dgm:prSet/>
      <dgm:spPr/>
      <dgm:t>
        <a:bodyPr/>
        <a:lstStyle/>
        <a:p>
          <a:r>
            <a:rPr lang="en-US"/>
            <a:t>JS Interop</a:t>
          </a:r>
        </a:p>
      </dgm:t>
    </dgm:pt>
    <dgm:pt modelId="{EC1542AA-ED06-4293-9F3E-0D60C9117602}" type="parTrans" cxnId="{DBC980D6-1569-4A4E-AB1D-7D4E38CE2B57}">
      <dgm:prSet/>
      <dgm:spPr/>
      <dgm:t>
        <a:bodyPr/>
        <a:lstStyle/>
        <a:p>
          <a:endParaRPr lang="en-US"/>
        </a:p>
      </dgm:t>
    </dgm:pt>
    <dgm:pt modelId="{F8339B1D-096D-48F0-87BC-6E10E255C4A2}" type="sibTrans" cxnId="{DBC980D6-1569-4A4E-AB1D-7D4E38CE2B57}">
      <dgm:prSet/>
      <dgm:spPr/>
      <dgm:t>
        <a:bodyPr/>
        <a:lstStyle/>
        <a:p>
          <a:endParaRPr lang="en-US"/>
        </a:p>
      </dgm:t>
    </dgm:pt>
    <dgm:pt modelId="{5E65FEFB-BF46-49E1-ACB8-89588FA1F9A5}">
      <dgm:prSet/>
      <dgm:spPr/>
      <dgm:t>
        <a:bodyPr/>
        <a:lstStyle/>
        <a:p>
          <a:r>
            <a:rPr lang="en-US"/>
            <a:t>Routing</a:t>
          </a:r>
        </a:p>
      </dgm:t>
    </dgm:pt>
    <dgm:pt modelId="{23A7F372-6AFC-41DF-A291-0940E9C864A8}" type="parTrans" cxnId="{6C17E065-19A8-45A8-8DCE-87611358E592}">
      <dgm:prSet/>
      <dgm:spPr/>
      <dgm:t>
        <a:bodyPr/>
        <a:lstStyle/>
        <a:p>
          <a:endParaRPr lang="en-US"/>
        </a:p>
      </dgm:t>
    </dgm:pt>
    <dgm:pt modelId="{43B8EDE7-E964-44F2-8573-F7A38B9B0759}" type="sibTrans" cxnId="{6C17E065-19A8-45A8-8DCE-87611358E592}">
      <dgm:prSet/>
      <dgm:spPr/>
      <dgm:t>
        <a:bodyPr/>
        <a:lstStyle/>
        <a:p>
          <a:endParaRPr lang="en-US"/>
        </a:p>
      </dgm:t>
    </dgm:pt>
    <dgm:pt modelId="{CFD8A4D9-0309-4D03-89E3-CD6C7D61F771}">
      <dgm:prSet/>
      <dgm:spPr/>
      <dgm:t>
        <a:bodyPr/>
        <a:lstStyle/>
        <a:p>
          <a:r>
            <a:rPr lang="en-US"/>
            <a:t>Components</a:t>
          </a:r>
        </a:p>
      </dgm:t>
    </dgm:pt>
    <dgm:pt modelId="{6E0DDB5E-913A-426B-ADC5-3B068CABFAAA}" type="parTrans" cxnId="{48BE5F90-DD89-4D4A-97C3-BBC6C7DE3720}">
      <dgm:prSet/>
      <dgm:spPr/>
      <dgm:t>
        <a:bodyPr/>
        <a:lstStyle/>
        <a:p>
          <a:endParaRPr lang="en-US"/>
        </a:p>
      </dgm:t>
    </dgm:pt>
    <dgm:pt modelId="{BF1607E8-7B1D-4B38-BDC8-61B5FCCE104B}" type="sibTrans" cxnId="{48BE5F90-DD89-4D4A-97C3-BBC6C7DE3720}">
      <dgm:prSet/>
      <dgm:spPr/>
      <dgm:t>
        <a:bodyPr/>
        <a:lstStyle/>
        <a:p>
          <a:endParaRPr lang="en-US"/>
        </a:p>
      </dgm:t>
    </dgm:pt>
    <dgm:pt modelId="{A03AD10D-6521-4A96-A985-7A6547F22F07}">
      <dgm:prSet/>
      <dgm:spPr/>
      <dgm:t>
        <a:bodyPr/>
        <a:lstStyle/>
        <a:p>
          <a:r>
            <a:rPr lang="en-US"/>
            <a:t>Eventing</a:t>
          </a:r>
        </a:p>
      </dgm:t>
    </dgm:pt>
    <dgm:pt modelId="{B66F029C-8E07-4BEC-B322-E114F7F9764C}" type="parTrans" cxnId="{81C8BBCC-306B-4799-9ABC-0CE74229EE1A}">
      <dgm:prSet/>
      <dgm:spPr/>
      <dgm:t>
        <a:bodyPr/>
        <a:lstStyle/>
        <a:p>
          <a:endParaRPr lang="en-US"/>
        </a:p>
      </dgm:t>
    </dgm:pt>
    <dgm:pt modelId="{EA5E47F0-0254-4F31-9BE9-476C2A1C5077}" type="sibTrans" cxnId="{81C8BBCC-306B-4799-9ABC-0CE74229EE1A}">
      <dgm:prSet/>
      <dgm:spPr/>
      <dgm:t>
        <a:bodyPr/>
        <a:lstStyle/>
        <a:p>
          <a:endParaRPr lang="en-US"/>
        </a:p>
      </dgm:t>
    </dgm:pt>
    <dgm:pt modelId="{AB4478A3-D972-4A3D-B204-9243E699D410}">
      <dgm:prSet/>
      <dgm:spPr/>
      <dgm:t>
        <a:bodyPr/>
        <a:lstStyle/>
        <a:p>
          <a:r>
            <a:rPr lang="en-US"/>
            <a:t>State</a:t>
          </a:r>
        </a:p>
      </dgm:t>
    </dgm:pt>
    <dgm:pt modelId="{163C5A79-1B75-4E14-A9F3-A894963FA75E}" type="parTrans" cxnId="{B3FE3A3E-EF63-405A-8AF9-E62C82CDE532}">
      <dgm:prSet/>
      <dgm:spPr/>
      <dgm:t>
        <a:bodyPr/>
        <a:lstStyle/>
        <a:p>
          <a:endParaRPr lang="en-US"/>
        </a:p>
      </dgm:t>
    </dgm:pt>
    <dgm:pt modelId="{3823E030-85A9-496C-981E-E780388A8D78}" type="sibTrans" cxnId="{B3FE3A3E-EF63-405A-8AF9-E62C82CDE532}">
      <dgm:prSet/>
      <dgm:spPr/>
      <dgm:t>
        <a:bodyPr/>
        <a:lstStyle/>
        <a:p>
          <a:endParaRPr lang="en-US"/>
        </a:p>
      </dgm:t>
    </dgm:pt>
    <dgm:pt modelId="{D544A1FB-1845-49D7-BE4C-B56D23BF0678}">
      <dgm:prSet/>
      <dgm:spPr/>
      <dgm:t>
        <a:bodyPr/>
        <a:lstStyle/>
        <a:p>
          <a:r>
            <a:rPr lang="en-US"/>
            <a:t>Testing</a:t>
          </a:r>
        </a:p>
      </dgm:t>
    </dgm:pt>
    <dgm:pt modelId="{07CE9249-FC8E-4F41-AB5E-DC7DA467DB12}" type="parTrans" cxnId="{2C359EDD-1EEE-4537-9A76-10CC90A3DA09}">
      <dgm:prSet/>
      <dgm:spPr/>
      <dgm:t>
        <a:bodyPr/>
        <a:lstStyle/>
        <a:p>
          <a:endParaRPr lang="en-US"/>
        </a:p>
      </dgm:t>
    </dgm:pt>
    <dgm:pt modelId="{D11BCBD4-2AEC-4C1C-9CA4-F33BEBAEBEE5}" type="sibTrans" cxnId="{2C359EDD-1EEE-4537-9A76-10CC90A3DA09}">
      <dgm:prSet/>
      <dgm:spPr/>
      <dgm:t>
        <a:bodyPr/>
        <a:lstStyle/>
        <a:p>
          <a:endParaRPr lang="en-US"/>
        </a:p>
      </dgm:t>
    </dgm:pt>
    <dgm:pt modelId="{AEAF18E0-9A2D-4346-8DEE-AD73F6160259}">
      <dgm:prSet/>
      <dgm:spPr/>
      <dgm:t>
        <a:bodyPr/>
        <a:lstStyle/>
        <a:p>
          <a:r>
            <a:rPr lang="en-US"/>
            <a:t>Threading</a:t>
          </a:r>
        </a:p>
      </dgm:t>
    </dgm:pt>
    <dgm:pt modelId="{A9EBE910-881B-436A-9D13-33FF09F8DC70}" type="parTrans" cxnId="{38099E17-8ED4-4811-B240-C0DF29C731B8}">
      <dgm:prSet/>
      <dgm:spPr/>
      <dgm:t>
        <a:bodyPr/>
        <a:lstStyle/>
        <a:p>
          <a:endParaRPr lang="en-US"/>
        </a:p>
      </dgm:t>
    </dgm:pt>
    <dgm:pt modelId="{53F777D8-CC6E-42E0-ABFD-17D98410CC04}" type="sibTrans" cxnId="{38099E17-8ED4-4811-B240-C0DF29C731B8}">
      <dgm:prSet/>
      <dgm:spPr/>
      <dgm:t>
        <a:bodyPr/>
        <a:lstStyle/>
        <a:p>
          <a:endParaRPr lang="en-US"/>
        </a:p>
      </dgm:t>
    </dgm:pt>
    <dgm:pt modelId="{A3AC8BAB-1DC4-4018-BAD6-6A3C01680E6D}">
      <dgm:prSet/>
      <dgm:spPr/>
      <dgm:t>
        <a:bodyPr/>
        <a:lstStyle/>
        <a:p>
          <a:r>
            <a:rPr lang="en-US"/>
            <a:t>Hosting</a:t>
          </a:r>
        </a:p>
      </dgm:t>
    </dgm:pt>
    <dgm:pt modelId="{AA9BF8E8-6808-4282-A9B4-0D225639F177}" type="parTrans" cxnId="{24B4A175-FFEB-4DBA-A711-8F721415495D}">
      <dgm:prSet/>
      <dgm:spPr/>
      <dgm:t>
        <a:bodyPr/>
        <a:lstStyle/>
        <a:p>
          <a:endParaRPr lang="en-US"/>
        </a:p>
      </dgm:t>
    </dgm:pt>
    <dgm:pt modelId="{70240883-A905-46D4-A10C-6F42D77E762F}" type="sibTrans" cxnId="{24B4A175-FFEB-4DBA-A711-8F721415495D}">
      <dgm:prSet/>
      <dgm:spPr/>
      <dgm:t>
        <a:bodyPr/>
        <a:lstStyle/>
        <a:p>
          <a:endParaRPr lang="en-US"/>
        </a:p>
      </dgm:t>
    </dgm:pt>
    <dgm:pt modelId="{3E8050E7-AE5D-4956-B302-C2DB39F7CA9B}" type="pres">
      <dgm:prSet presAssocID="{1C01922C-E71D-4F2F-8B23-F6212F81392A}" presName="diagram" presStyleCnt="0">
        <dgm:presLayoutVars>
          <dgm:dir/>
          <dgm:resizeHandles val="exact"/>
        </dgm:presLayoutVars>
      </dgm:prSet>
      <dgm:spPr/>
    </dgm:pt>
    <dgm:pt modelId="{8A125B69-0F5E-4083-8858-AEABAB3D5319}" type="pres">
      <dgm:prSet presAssocID="{549C752C-DDC3-4F78-9436-DF0B42A62026}" presName="node" presStyleLbl="node1" presStyleIdx="0" presStyleCnt="9">
        <dgm:presLayoutVars>
          <dgm:bulletEnabled val="1"/>
        </dgm:presLayoutVars>
      </dgm:prSet>
      <dgm:spPr/>
    </dgm:pt>
    <dgm:pt modelId="{22870B1B-C723-4749-9413-11422CA22C42}" type="pres">
      <dgm:prSet presAssocID="{C69B2140-1BB3-4163-884E-D71CAECF4F97}" presName="sibTrans" presStyleCnt="0"/>
      <dgm:spPr/>
    </dgm:pt>
    <dgm:pt modelId="{A41A4594-1867-47C4-A999-2DC327E27F69}" type="pres">
      <dgm:prSet presAssocID="{E45FECDA-5C76-45D2-8F69-B9B5A82724EE}" presName="node" presStyleLbl="node1" presStyleIdx="1" presStyleCnt="9">
        <dgm:presLayoutVars>
          <dgm:bulletEnabled val="1"/>
        </dgm:presLayoutVars>
      </dgm:prSet>
      <dgm:spPr/>
    </dgm:pt>
    <dgm:pt modelId="{4A32A984-7E36-4DEA-A975-31FB558CF33D}" type="pres">
      <dgm:prSet presAssocID="{F8339B1D-096D-48F0-87BC-6E10E255C4A2}" presName="sibTrans" presStyleCnt="0"/>
      <dgm:spPr/>
    </dgm:pt>
    <dgm:pt modelId="{5C082544-790F-42D5-B4A3-36D935CE92E3}" type="pres">
      <dgm:prSet presAssocID="{5E65FEFB-BF46-49E1-ACB8-89588FA1F9A5}" presName="node" presStyleLbl="node1" presStyleIdx="2" presStyleCnt="9">
        <dgm:presLayoutVars>
          <dgm:bulletEnabled val="1"/>
        </dgm:presLayoutVars>
      </dgm:prSet>
      <dgm:spPr/>
    </dgm:pt>
    <dgm:pt modelId="{C8060501-B18D-419C-AADD-CC06124F6A1C}" type="pres">
      <dgm:prSet presAssocID="{43B8EDE7-E964-44F2-8573-F7A38B9B0759}" presName="sibTrans" presStyleCnt="0"/>
      <dgm:spPr/>
    </dgm:pt>
    <dgm:pt modelId="{C48FB5FC-E443-4A46-9C03-6D9F5396084C}" type="pres">
      <dgm:prSet presAssocID="{CFD8A4D9-0309-4D03-89E3-CD6C7D61F771}" presName="node" presStyleLbl="node1" presStyleIdx="3" presStyleCnt="9">
        <dgm:presLayoutVars>
          <dgm:bulletEnabled val="1"/>
        </dgm:presLayoutVars>
      </dgm:prSet>
      <dgm:spPr/>
    </dgm:pt>
    <dgm:pt modelId="{F7C3BD62-1083-4457-9148-1FC5B6430BFF}" type="pres">
      <dgm:prSet presAssocID="{BF1607E8-7B1D-4B38-BDC8-61B5FCCE104B}" presName="sibTrans" presStyleCnt="0"/>
      <dgm:spPr/>
    </dgm:pt>
    <dgm:pt modelId="{EB9C1EE0-121B-437B-930C-99BE9AFC430A}" type="pres">
      <dgm:prSet presAssocID="{A03AD10D-6521-4A96-A985-7A6547F22F07}" presName="node" presStyleLbl="node1" presStyleIdx="4" presStyleCnt="9">
        <dgm:presLayoutVars>
          <dgm:bulletEnabled val="1"/>
        </dgm:presLayoutVars>
      </dgm:prSet>
      <dgm:spPr/>
    </dgm:pt>
    <dgm:pt modelId="{B231B549-F730-46E2-95A2-4B0FFE839221}" type="pres">
      <dgm:prSet presAssocID="{EA5E47F0-0254-4F31-9BE9-476C2A1C5077}" presName="sibTrans" presStyleCnt="0"/>
      <dgm:spPr/>
    </dgm:pt>
    <dgm:pt modelId="{4A731129-CB34-4CBF-AD23-B30E3DDF79D9}" type="pres">
      <dgm:prSet presAssocID="{AB4478A3-D972-4A3D-B204-9243E699D410}" presName="node" presStyleLbl="node1" presStyleIdx="5" presStyleCnt="9">
        <dgm:presLayoutVars>
          <dgm:bulletEnabled val="1"/>
        </dgm:presLayoutVars>
      </dgm:prSet>
      <dgm:spPr/>
    </dgm:pt>
    <dgm:pt modelId="{6DA968A8-D470-4D91-948B-037979654A88}" type="pres">
      <dgm:prSet presAssocID="{3823E030-85A9-496C-981E-E780388A8D78}" presName="sibTrans" presStyleCnt="0"/>
      <dgm:spPr/>
    </dgm:pt>
    <dgm:pt modelId="{1D6B0DF5-E484-46A4-AEAB-134C7EEFBC0F}" type="pres">
      <dgm:prSet presAssocID="{D544A1FB-1845-49D7-BE4C-B56D23BF0678}" presName="node" presStyleLbl="node1" presStyleIdx="6" presStyleCnt="9">
        <dgm:presLayoutVars>
          <dgm:bulletEnabled val="1"/>
        </dgm:presLayoutVars>
      </dgm:prSet>
      <dgm:spPr/>
    </dgm:pt>
    <dgm:pt modelId="{5A861FDA-10EC-4CA7-A12C-046613A1161A}" type="pres">
      <dgm:prSet presAssocID="{D11BCBD4-2AEC-4C1C-9CA4-F33BEBAEBEE5}" presName="sibTrans" presStyleCnt="0"/>
      <dgm:spPr/>
    </dgm:pt>
    <dgm:pt modelId="{06B502E9-BE23-4238-B349-89E64E69F58E}" type="pres">
      <dgm:prSet presAssocID="{AEAF18E0-9A2D-4346-8DEE-AD73F6160259}" presName="node" presStyleLbl="node1" presStyleIdx="7" presStyleCnt="9">
        <dgm:presLayoutVars>
          <dgm:bulletEnabled val="1"/>
        </dgm:presLayoutVars>
      </dgm:prSet>
      <dgm:spPr/>
    </dgm:pt>
    <dgm:pt modelId="{F644429B-F87B-406F-BF19-A363AFCE8805}" type="pres">
      <dgm:prSet presAssocID="{53F777D8-CC6E-42E0-ABFD-17D98410CC04}" presName="sibTrans" presStyleCnt="0"/>
      <dgm:spPr/>
    </dgm:pt>
    <dgm:pt modelId="{C24151CA-DBF6-4854-B6C9-AB9A6DED612F}" type="pres">
      <dgm:prSet presAssocID="{A3AC8BAB-1DC4-4018-BAD6-6A3C01680E6D}" presName="node" presStyleLbl="node1" presStyleIdx="8" presStyleCnt="9">
        <dgm:presLayoutVars>
          <dgm:bulletEnabled val="1"/>
        </dgm:presLayoutVars>
      </dgm:prSet>
      <dgm:spPr/>
    </dgm:pt>
  </dgm:ptLst>
  <dgm:cxnLst>
    <dgm:cxn modelId="{33DC5E07-37C2-431E-9FB0-ED4A5BE817EB}" type="presOf" srcId="{CFD8A4D9-0309-4D03-89E3-CD6C7D61F771}" destId="{C48FB5FC-E443-4A46-9C03-6D9F5396084C}" srcOrd="0" destOrd="0" presId="urn:microsoft.com/office/officeart/2005/8/layout/default"/>
    <dgm:cxn modelId="{FB84C713-DC7B-48BD-9B5E-8C0D0934B6AA}" type="presOf" srcId="{A3AC8BAB-1DC4-4018-BAD6-6A3C01680E6D}" destId="{C24151CA-DBF6-4854-B6C9-AB9A6DED612F}" srcOrd="0" destOrd="0" presId="urn:microsoft.com/office/officeart/2005/8/layout/default"/>
    <dgm:cxn modelId="{38099E17-8ED4-4811-B240-C0DF29C731B8}" srcId="{1C01922C-E71D-4F2F-8B23-F6212F81392A}" destId="{AEAF18E0-9A2D-4346-8DEE-AD73F6160259}" srcOrd="7" destOrd="0" parTransId="{A9EBE910-881B-436A-9D13-33FF09F8DC70}" sibTransId="{53F777D8-CC6E-42E0-ABFD-17D98410CC04}"/>
    <dgm:cxn modelId="{76440133-9E97-404B-B9B2-0418B6E2DF55}" type="presOf" srcId="{A03AD10D-6521-4A96-A985-7A6547F22F07}" destId="{EB9C1EE0-121B-437B-930C-99BE9AFC430A}" srcOrd="0" destOrd="0" presId="urn:microsoft.com/office/officeart/2005/8/layout/default"/>
    <dgm:cxn modelId="{B3FE3A3E-EF63-405A-8AF9-E62C82CDE532}" srcId="{1C01922C-E71D-4F2F-8B23-F6212F81392A}" destId="{AB4478A3-D972-4A3D-B204-9243E699D410}" srcOrd="5" destOrd="0" parTransId="{163C5A79-1B75-4E14-A9F3-A894963FA75E}" sibTransId="{3823E030-85A9-496C-981E-E780388A8D78}"/>
    <dgm:cxn modelId="{3F57BC40-4925-4699-AC10-C992A4DA385C}" type="presOf" srcId="{AB4478A3-D972-4A3D-B204-9243E699D410}" destId="{4A731129-CB34-4CBF-AD23-B30E3DDF79D9}" srcOrd="0" destOrd="0" presId="urn:microsoft.com/office/officeart/2005/8/layout/default"/>
    <dgm:cxn modelId="{6C17E065-19A8-45A8-8DCE-87611358E592}" srcId="{1C01922C-E71D-4F2F-8B23-F6212F81392A}" destId="{5E65FEFB-BF46-49E1-ACB8-89588FA1F9A5}" srcOrd="2" destOrd="0" parTransId="{23A7F372-6AFC-41DF-A291-0940E9C864A8}" sibTransId="{43B8EDE7-E964-44F2-8573-F7A38B9B0759}"/>
    <dgm:cxn modelId="{42F2454D-86C0-4629-A958-42401825EB84}" type="presOf" srcId="{5E65FEFB-BF46-49E1-ACB8-89588FA1F9A5}" destId="{5C082544-790F-42D5-B4A3-36D935CE92E3}" srcOrd="0" destOrd="0" presId="urn:microsoft.com/office/officeart/2005/8/layout/default"/>
    <dgm:cxn modelId="{24B4A175-FFEB-4DBA-A711-8F721415495D}" srcId="{1C01922C-E71D-4F2F-8B23-F6212F81392A}" destId="{A3AC8BAB-1DC4-4018-BAD6-6A3C01680E6D}" srcOrd="8" destOrd="0" parTransId="{AA9BF8E8-6808-4282-A9B4-0D225639F177}" sibTransId="{70240883-A905-46D4-A10C-6F42D77E762F}"/>
    <dgm:cxn modelId="{EA0D9976-1241-494C-A82B-1DCCFC41E8B0}" type="presOf" srcId="{1C01922C-E71D-4F2F-8B23-F6212F81392A}" destId="{3E8050E7-AE5D-4956-B302-C2DB39F7CA9B}" srcOrd="0" destOrd="0" presId="urn:microsoft.com/office/officeart/2005/8/layout/default"/>
    <dgm:cxn modelId="{48BE5F90-DD89-4D4A-97C3-BBC6C7DE3720}" srcId="{1C01922C-E71D-4F2F-8B23-F6212F81392A}" destId="{CFD8A4D9-0309-4D03-89E3-CD6C7D61F771}" srcOrd="3" destOrd="0" parTransId="{6E0DDB5E-913A-426B-ADC5-3B068CABFAAA}" sibTransId="{BF1607E8-7B1D-4B38-BDC8-61B5FCCE104B}"/>
    <dgm:cxn modelId="{EBBF4E9F-8311-410D-AB5F-D3053C03057D}" type="presOf" srcId="{E45FECDA-5C76-45D2-8F69-B9B5A82724EE}" destId="{A41A4594-1867-47C4-A999-2DC327E27F69}" srcOrd="0" destOrd="0" presId="urn:microsoft.com/office/officeart/2005/8/layout/default"/>
    <dgm:cxn modelId="{4A8532B3-05F2-475F-9AA1-287EEE6321AF}" srcId="{1C01922C-E71D-4F2F-8B23-F6212F81392A}" destId="{549C752C-DDC3-4F78-9436-DF0B42A62026}" srcOrd="0" destOrd="0" parTransId="{14DCD335-B585-4EC5-B8CC-97F5371D5FDE}" sibTransId="{C69B2140-1BB3-4163-884E-D71CAECF4F97}"/>
    <dgm:cxn modelId="{81C8BBCC-306B-4799-9ABC-0CE74229EE1A}" srcId="{1C01922C-E71D-4F2F-8B23-F6212F81392A}" destId="{A03AD10D-6521-4A96-A985-7A6547F22F07}" srcOrd="4" destOrd="0" parTransId="{B66F029C-8E07-4BEC-B322-E114F7F9764C}" sibTransId="{EA5E47F0-0254-4F31-9BE9-476C2A1C5077}"/>
    <dgm:cxn modelId="{0C854DD5-F3AD-47AA-B384-B6DF11A3A646}" type="presOf" srcId="{D544A1FB-1845-49D7-BE4C-B56D23BF0678}" destId="{1D6B0DF5-E484-46A4-AEAB-134C7EEFBC0F}" srcOrd="0" destOrd="0" presId="urn:microsoft.com/office/officeart/2005/8/layout/default"/>
    <dgm:cxn modelId="{DBC980D6-1569-4A4E-AB1D-7D4E38CE2B57}" srcId="{1C01922C-E71D-4F2F-8B23-F6212F81392A}" destId="{E45FECDA-5C76-45D2-8F69-B9B5A82724EE}" srcOrd="1" destOrd="0" parTransId="{EC1542AA-ED06-4293-9F3E-0D60C9117602}" sibTransId="{F8339B1D-096D-48F0-87BC-6E10E255C4A2}"/>
    <dgm:cxn modelId="{919662DD-F97B-48B8-9C0C-5A883CBA57F8}" type="presOf" srcId="{549C752C-DDC3-4F78-9436-DF0B42A62026}" destId="{8A125B69-0F5E-4083-8858-AEABAB3D5319}" srcOrd="0" destOrd="0" presId="urn:microsoft.com/office/officeart/2005/8/layout/default"/>
    <dgm:cxn modelId="{2C359EDD-1EEE-4537-9A76-10CC90A3DA09}" srcId="{1C01922C-E71D-4F2F-8B23-F6212F81392A}" destId="{D544A1FB-1845-49D7-BE4C-B56D23BF0678}" srcOrd="6" destOrd="0" parTransId="{07CE9249-FC8E-4F41-AB5E-DC7DA467DB12}" sibTransId="{D11BCBD4-2AEC-4C1C-9CA4-F33BEBAEBEE5}"/>
    <dgm:cxn modelId="{94A01CF6-87D9-4121-B0A7-BBA992ABBBC6}" type="presOf" srcId="{AEAF18E0-9A2D-4346-8DEE-AD73F6160259}" destId="{06B502E9-BE23-4238-B349-89E64E69F58E}" srcOrd="0" destOrd="0" presId="urn:microsoft.com/office/officeart/2005/8/layout/default"/>
    <dgm:cxn modelId="{E87F97BF-AD49-4D17-9AB4-78F5A0505AC0}" type="presParOf" srcId="{3E8050E7-AE5D-4956-B302-C2DB39F7CA9B}" destId="{8A125B69-0F5E-4083-8858-AEABAB3D5319}" srcOrd="0" destOrd="0" presId="urn:microsoft.com/office/officeart/2005/8/layout/default"/>
    <dgm:cxn modelId="{DFFE9EA6-4A63-46CF-BB3E-7B6E31BCBBFB}" type="presParOf" srcId="{3E8050E7-AE5D-4956-B302-C2DB39F7CA9B}" destId="{22870B1B-C723-4749-9413-11422CA22C42}" srcOrd="1" destOrd="0" presId="urn:microsoft.com/office/officeart/2005/8/layout/default"/>
    <dgm:cxn modelId="{68EF62CC-4180-4A0F-B365-59D6F075115E}" type="presParOf" srcId="{3E8050E7-AE5D-4956-B302-C2DB39F7CA9B}" destId="{A41A4594-1867-47C4-A999-2DC327E27F69}" srcOrd="2" destOrd="0" presId="urn:microsoft.com/office/officeart/2005/8/layout/default"/>
    <dgm:cxn modelId="{57014D45-0D59-4D87-8802-588EE80B5587}" type="presParOf" srcId="{3E8050E7-AE5D-4956-B302-C2DB39F7CA9B}" destId="{4A32A984-7E36-4DEA-A975-31FB558CF33D}" srcOrd="3" destOrd="0" presId="urn:microsoft.com/office/officeart/2005/8/layout/default"/>
    <dgm:cxn modelId="{542DEBD3-BD9F-4069-BD56-4EC1B1C46E63}" type="presParOf" srcId="{3E8050E7-AE5D-4956-B302-C2DB39F7CA9B}" destId="{5C082544-790F-42D5-B4A3-36D935CE92E3}" srcOrd="4" destOrd="0" presId="urn:microsoft.com/office/officeart/2005/8/layout/default"/>
    <dgm:cxn modelId="{9B3FD039-74E5-44CC-B8D2-75D35BD57F4D}" type="presParOf" srcId="{3E8050E7-AE5D-4956-B302-C2DB39F7CA9B}" destId="{C8060501-B18D-419C-AADD-CC06124F6A1C}" srcOrd="5" destOrd="0" presId="urn:microsoft.com/office/officeart/2005/8/layout/default"/>
    <dgm:cxn modelId="{587E2B06-DFD2-4F4C-A051-E26D5219112B}" type="presParOf" srcId="{3E8050E7-AE5D-4956-B302-C2DB39F7CA9B}" destId="{C48FB5FC-E443-4A46-9C03-6D9F5396084C}" srcOrd="6" destOrd="0" presId="urn:microsoft.com/office/officeart/2005/8/layout/default"/>
    <dgm:cxn modelId="{E4C270AF-5CFB-4635-B8FC-5E15144F9745}" type="presParOf" srcId="{3E8050E7-AE5D-4956-B302-C2DB39F7CA9B}" destId="{F7C3BD62-1083-4457-9148-1FC5B6430BFF}" srcOrd="7" destOrd="0" presId="urn:microsoft.com/office/officeart/2005/8/layout/default"/>
    <dgm:cxn modelId="{189E3A8E-F4BA-4ED2-A68A-858B2228FBB4}" type="presParOf" srcId="{3E8050E7-AE5D-4956-B302-C2DB39F7CA9B}" destId="{EB9C1EE0-121B-437B-930C-99BE9AFC430A}" srcOrd="8" destOrd="0" presId="urn:microsoft.com/office/officeart/2005/8/layout/default"/>
    <dgm:cxn modelId="{D6E1188A-E101-4B8C-BB85-991C33A0D821}" type="presParOf" srcId="{3E8050E7-AE5D-4956-B302-C2DB39F7CA9B}" destId="{B231B549-F730-46E2-95A2-4B0FFE839221}" srcOrd="9" destOrd="0" presId="urn:microsoft.com/office/officeart/2005/8/layout/default"/>
    <dgm:cxn modelId="{F7CD9D65-91FB-4ACC-A3F9-A198C4C53E5C}" type="presParOf" srcId="{3E8050E7-AE5D-4956-B302-C2DB39F7CA9B}" destId="{4A731129-CB34-4CBF-AD23-B30E3DDF79D9}" srcOrd="10" destOrd="0" presId="urn:microsoft.com/office/officeart/2005/8/layout/default"/>
    <dgm:cxn modelId="{D9097609-43E9-4B43-A55C-A291C0107B03}" type="presParOf" srcId="{3E8050E7-AE5D-4956-B302-C2DB39F7CA9B}" destId="{6DA968A8-D470-4D91-948B-037979654A88}" srcOrd="11" destOrd="0" presId="urn:microsoft.com/office/officeart/2005/8/layout/default"/>
    <dgm:cxn modelId="{B1F3BD2D-A403-4D9A-B583-17C378A2C495}" type="presParOf" srcId="{3E8050E7-AE5D-4956-B302-C2DB39F7CA9B}" destId="{1D6B0DF5-E484-46A4-AEAB-134C7EEFBC0F}" srcOrd="12" destOrd="0" presId="urn:microsoft.com/office/officeart/2005/8/layout/default"/>
    <dgm:cxn modelId="{850D44F2-B0F7-458A-BED9-5C57ED835111}" type="presParOf" srcId="{3E8050E7-AE5D-4956-B302-C2DB39F7CA9B}" destId="{5A861FDA-10EC-4CA7-A12C-046613A1161A}" srcOrd="13" destOrd="0" presId="urn:microsoft.com/office/officeart/2005/8/layout/default"/>
    <dgm:cxn modelId="{7E33463E-C857-495C-ADFE-8AA55DDA854C}" type="presParOf" srcId="{3E8050E7-AE5D-4956-B302-C2DB39F7CA9B}" destId="{06B502E9-BE23-4238-B349-89E64E69F58E}" srcOrd="14" destOrd="0" presId="urn:microsoft.com/office/officeart/2005/8/layout/default"/>
    <dgm:cxn modelId="{75B1DECC-4B24-4F82-820A-CBCC4339347F}" type="presParOf" srcId="{3E8050E7-AE5D-4956-B302-C2DB39F7CA9B}" destId="{F644429B-F87B-406F-BF19-A363AFCE8805}" srcOrd="15" destOrd="0" presId="urn:microsoft.com/office/officeart/2005/8/layout/default"/>
    <dgm:cxn modelId="{CB945292-C5F7-420D-96AF-1317F3E18CE4}" type="presParOf" srcId="{3E8050E7-AE5D-4956-B302-C2DB39F7CA9B}" destId="{C24151CA-DBF6-4854-B6C9-AB9A6DED612F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870D1-1BC6-4954-866B-2E413A72A6DE}">
      <dsp:nvSpPr>
        <dsp:cNvPr id="0" name=""/>
        <dsp:cNvSpPr/>
      </dsp:nvSpPr>
      <dsp:spPr>
        <a:xfrm>
          <a:off x="3086" y="546287"/>
          <a:ext cx="2448769" cy="1469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</a:t>
          </a:r>
        </a:p>
      </dsp:txBody>
      <dsp:txXfrm>
        <a:off x="3086" y="546287"/>
        <a:ext cx="2448769" cy="1469261"/>
      </dsp:txXfrm>
    </dsp:sp>
    <dsp:sp modelId="{ED71D8F1-49C3-4777-AAF4-08F93A3AC147}">
      <dsp:nvSpPr>
        <dsp:cNvPr id="0" name=""/>
        <dsp:cNvSpPr/>
      </dsp:nvSpPr>
      <dsp:spPr>
        <a:xfrm>
          <a:off x="2696733" y="546287"/>
          <a:ext cx="2448769" cy="1469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C++</a:t>
          </a:r>
        </a:p>
      </dsp:txBody>
      <dsp:txXfrm>
        <a:off x="2696733" y="546287"/>
        <a:ext cx="2448769" cy="1469261"/>
      </dsp:txXfrm>
    </dsp:sp>
    <dsp:sp modelId="{DD63C9ED-98DB-4A4C-A6C3-10E1CA33F7CD}">
      <dsp:nvSpPr>
        <dsp:cNvPr id="0" name=""/>
        <dsp:cNvSpPr/>
      </dsp:nvSpPr>
      <dsp:spPr>
        <a:xfrm>
          <a:off x="5390379" y="546287"/>
          <a:ext cx="2448769" cy="1469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Rust</a:t>
          </a:r>
        </a:p>
      </dsp:txBody>
      <dsp:txXfrm>
        <a:off x="5390379" y="546287"/>
        <a:ext cx="2448769" cy="1469261"/>
      </dsp:txXfrm>
    </dsp:sp>
    <dsp:sp modelId="{A15DD337-AA2D-4E4E-8E65-2ECFDB44C5F1}">
      <dsp:nvSpPr>
        <dsp:cNvPr id="0" name=""/>
        <dsp:cNvSpPr/>
      </dsp:nvSpPr>
      <dsp:spPr>
        <a:xfrm>
          <a:off x="8084025" y="546287"/>
          <a:ext cx="2448769" cy="14692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Swift</a:t>
          </a:r>
        </a:p>
      </dsp:txBody>
      <dsp:txXfrm>
        <a:off x="8084025" y="546287"/>
        <a:ext cx="2448769" cy="1469261"/>
      </dsp:txXfrm>
    </dsp:sp>
    <dsp:sp modelId="{C8F014E1-217F-4899-A3A9-CE1E3A02463A}">
      <dsp:nvSpPr>
        <dsp:cNvPr id="0" name=""/>
        <dsp:cNvSpPr/>
      </dsp:nvSpPr>
      <dsp:spPr>
        <a:xfrm>
          <a:off x="3086" y="2260425"/>
          <a:ext cx="2448769" cy="14692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Go</a:t>
          </a:r>
        </a:p>
      </dsp:txBody>
      <dsp:txXfrm>
        <a:off x="3086" y="2260425"/>
        <a:ext cx="2448769" cy="1469261"/>
      </dsp:txXfrm>
    </dsp:sp>
    <dsp:sp modelId="{2081AF68-D7B0-45F8-A578-3AC55ED4743B}">
      <dsp:nvSpPr>
        <dsp:cNvPr id="0" name=""/>
        <dsp:cNvSpPr/>
      </dsp:nvSpPr>
      <dsp:spPr>
        <a:xfrm>
          <a:off x="2696733" y="2260425"/>
          <a:ext cx="2448769" cy="14692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Ruby</a:t>
          </a:r>
        </a:p>
      </dsp:txBody>
      <dsp:txXfrm>
        <a:off x="2696733" y="2260425"/>
        <a:ext cx="2448769" cy="1469261"/>
      </dsp:txXfrm>
    </dsp:sp>
    <dsp:sp modelId="{A41A23F3-4525-4739-8A16-DE33CA0BE519}">
      <dsp:nvSpPr>
        <dsp:cNvPr id="0" name=""/>
        <dsp:cNvSpPr/>
      </dsp:nvSpPr>
      <dsp:spPr>
        <a:xfrm>
          <a:off x="5390379" y="2260425"/>
          <a:ext cx="2448769" cy="1469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Dart</a:t>
          </a:r>
        </a:p>
      </dsp:txBody>
      <dsp:txXfrm>
        <a:off x="5390379" y="2260425"/>
        <a:ext cx="2448769" cy="1469261"/>
      </dsp:txXfrm>
    </dsp:sp>
    <dsp:sp modelId="{E4A568C4-73B8-4F66-A8FF-1789FA498BD5}">
      <dsp:nvSpPr>
        <dsp:cNvPr id="0" name=""/>
        <dsp:cNvSpPr/>
      </dsp:nvSpPr>
      <dsp:spPr>
        <a:xfrm>
          <a:off x="8084025" y="2260425"/>
          <a:ext cx="2448769" cy="1469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Python</a:t>
          </a:r>
        </a:p>
      </dsp:txBody>
      <dsp:txXfrm>
        <a:off x="8084025" y="2260425"/>
        <a:ext cx="2448769" cy="1469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25B69-0F5E-4083-8858-AEABAB3D5319}">
      <dsp:nvSpPr>
        <dsp:cNvPr id="0" name=""/>
        <dsp:cNvSpPr/>
      </dsp:nvSpPr>
      <dsp:spPr>
        <a:xfrm>
          <a:off x="569419" y="712"/>
          <a:ext cx="2347895" cy="1408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Projects</a:t>
          </a:r>
        </a:p>
      </dsp:txBody>
      <dsp:txXfrm>
        <a:off x="569419" y="712"/>
        <a:ext cx="2347895" cy="1408737"/>
      </dsp:txXfrm>
    </dsp:sp>
    <dsp:sp modelId="{A41A4594-1867-47C4-A999-2DC327E27F69}">
      <dsp:nvSpPr>
        <dsp:cNvPr id="0" name=""/>
        <dsp:cNvSpPr/>
      </dsp:nvSpPr>
      <dsp:spPr>
        <a:xfrm>
          <a:off x="3152104" y="712"/>
          <a:ext cx="2347895" cy="1408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JS Interop</a:t>
          </a:r>
        </a:p>
      </dsp:txBody>
      <dsp:txXfrm>
        <a:off x="3152104" y="712"/>
        <a:ext cx="2347895" cy="1408737"/>
      </dsp:txXfrm>
    </dsp:sp>
    <dsp:sp modelId="{5C082544-790F-42D5-B4A3-36D935CE92E3}">
      <dsp:nvSpPr>
        <dsp:cNvPr id="0" name=""/>
        <dsp:cNvSpPr/>
      </dsp:nvSpPr>
      <dsp:spPr>
        <a:xfrm>
          <a:off x="5734790" y="712"/>
          <a:ext cx="2347895" cy="1408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Routing</a:t>
          </a:r>
        </a:p>
      </dsp:txBody>
      <dsp:txXfrm>
        <a:off x="5734790" y="712"/>
        <a:ext cx="2347895" cy="1408737"/>
      </dsp:txXfrm>
    </dsp:sp>
    <dsp:sp modelId="{C48FB5FC-E443-4A46-9C03-6D9F5396084C}">
      <dsp:nvSpPr>
        <dsp:cNvPr id="0" name=""/>
        <dsp:cNvSpPr/>
      </dsp:nvSpPr>
      <dsp:spPr>
        <a:xfrm>
          <a:off x="8317475" y="712"/>
          <a:ext cx="2347895" cy="1408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Components</a:t>
          </a:r>
        </a:p>
      </dsp:txBody>
      <dsp:txXfrm>
        <a:off x="8317475" y="712"/>
        <a:ext cx="2347895" cy="1408737"/>
      </dsp:txXfrm>
    </dsp:sp>
    <dsp:sp modelId="{EB9C1EE0-121B-437B-930C-99BE9AFC430A}">
      <dsp:nvSpPr>
        <dsp:cNvPr id="0" name=""/>
        <dsp:cNvSpPr/>
      </dsp:nvSpPr>
      <dsp:spPr>
        <a:xfrm>
          <a:off x="569419" y="1644239"/>
          <a:ext cx="2347895" cy="1408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Eventing</a:t>
          </a:r>
        </a:p>
      </dsp:txBody>
      <dsp:txXfrm>
        <a:off x="569419" y="1644239"/>
        <a:ext cx="2347895" cy="1408737"/>
      </dsp:txXfrm>
    </dsp:sp>
    <dsp:sp modelId="{4A731129-CB34-4CBF-AD23-B30E3DDF79D9}">
      <dsp:nvSpPr>
        <dsp:cNvPr id="0" name=""/>
        <dsp:cNvSpPr/>
      </dsp:nvSpPr>
      <dsp:spPr>
        <a:xfrm>
          <a:off x="3152104" y="1644239"/>
          <a:ext cx="2347895" cy="1408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State</a:t>
          </a:r>
        </a:p>
      </dsp:txBody>
      <dsp:txXfrm>
        <a:off x="3152104" y="1644239"/>
        <a:ext cx="2347895" cy="1408737"/>
      </dsp:txXfrm>
    </dsp:sp>
    <dsp:sp modelId="{1D6B0DF5-E484-46A4-AEAB-134C7EEFBC0F}">
      <dsp:nvSpPr>
        <dsp:cNvPr id="0" name=""/>
        <dsp:cNvSpPr/>
      </dsp:nvSpPr>
      <dsp:spPr>
        <a:xfrm>
          <a:off x="5734790" y="1644239"/>
          <a:ext cx="2347895" cy="1408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Testing</a:t>
          </a:r>
        </a:p>
      </dsp:txBody>
      <dsp:txXfrm>
        <a:off x="5734790" y="1644239"/>
        <a:ext cx="2347895" cy="1408737"/>
      </dsp:txXfrm>
    </dsp:sp>
    <dsp:sp modelId="{06B502E9-BE23-4238-B349-89E64E69F58E}">
      <dsp:nvSpPr>
        <dsp:cNvPr id="0" name=""/>
        <dsp:cNvSpPr/>
      </dsp:nvSpPr>
      <dsp:spPr>
        <a:xfrm>
          <a:off x="8317475" y="1644239"/>
          <a:ext cx="2347895" cy="1408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Threading</a:t>
          </a:r>
        </a:p>
      </dsp:txBody>
      <dsp:txXfrm>
        <a:off x="8317475" y="1644239"/>
        <a:ext cx="2347895" cy="1408737"/>
      </dsp:txXfrm>
    </dsp:sp>
    <dsp:sp modelId="{C24151CA-DBF6-4854-B6C9-AB9A6DED612F}">
      <dsp:nvSpPr>
        <dsp:cNvPr id="0" name=""/>
        <dsp:cNvSpPr/>
      </dsp:nvSpPr>
      <dsp:spPr>
        <a:xfrm>
          <a:off x="4443447" y="3287766"/>
          <a:ext cx="2347895" cy="1408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Hosting</a:t>
          </a:r>
        </a:p>
      </dsp:txBody>
      <dsp:txXfrm>
        <a:off x="4443447" y="3287766"/>
        <a:ext cx="2347895" cy="140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7900A-5984-4627-90CC-DA4A16B17B42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031FE-F148-41F2-AA91-6C6E1601A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JavaScript was meant to be a scripting languages for documents. Pushing it any farther than that and it was difficult to prevent spaghetti code from happening.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8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Enter </a:t>
            </a:r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1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WebAssembly</a:t>
            </a:r>
            <a:r>
              <a:rPr lang="en-US" dirty="0"/>
              <a:t> is</a:t>
            </a:r>
            <a:r>
              <a:rPr lang="en-US" baseline="0" dirty="0"/>
              <a:t> fundamentally the same thing as asm.js, but done as an open standard for web developers.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57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 browser has implemented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come directly from the </a:t>
            </a:r>
            <a:r>
              <a:rPr lang="en-US" dirty="0" err="1"/>
              <a:t>WebAssembly</a:t>
            </a:r>
            <a:r>
              <a:rPr lang="en-US" baseline="0" dirty="0"/>
              <a:t> site: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Overview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•Efficient and fast: The </a:t>
            </a:r>
            <a:r>
              <a:rPr lang="en-US" dirty="0" err="1"/>
              <a:t>wasm</a:t>
            </a:r>
            <a:r>
              <a:rPr lang="en-US" dirty="0"/>
              <a:t> AST is designed to be encoded in a size- and load-time-efficient binary format. </a:t>
            </a:r>
            <a:r>
              <a:rPr lang="en-US" dirty="0" err="1"/>
              <a:t>WebAssembly</a:t>
            </a:r>
            <a:r>
              <a:rPr lang="en-US" dirty="0"/>
              <a:t> aims to execute at native speed by taking advantage of common hardware capabilities available on a wide range of platforms.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•Safe: </a:t>
            </a:r>
            <a:r>
              <a:rPr lang="en-US" dirty="0" err="1"/>
              <a:t>WebAssembly</a:t>
            </a:r>
            <a:r>
              <a:rPr lang="en-US" dirty="0"/>
              <a:t> describes a memory-safe, sandboxed execution environment that may even be implemented inside existing JavaScript virtual machines. When embedded in the web, </a:t>
            </a:r>
            <a:r>
              <a:rPr lang="en-US" dirty="0" err="1"/>
              <a:t>WebAssembly</a:t>
            </a:r>
            <a:r>
              <a:rPr lang="en-US" dirty="0"/>
              <a:t> will enforce the same-origin and permissions security policies of the browser.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•Open and </a:t>
            </a:r>
            <a:r>
              <a:rPr lang="en-US" dirty="0" err="1"/>
              <a:t>debuggable</a:t>
            </a:r>
            <a:r>
              <a:rPr lang="en-US" dirty="0"/>
              <a:t>: </a:t>
            </a:r>
            <a:r>
              <a:rPr lang="en-US" dirty="0" err="1"/>
              <a:t>WebAssembly</a:t>
            </a:r>
            <a:r>
              <a:rPr lang="en-US" dirty="0"/>
              <a:t> is designed to be pretty-printed in a textual format for debugging, testing, experimenting, optimizing, learning, teaching, and writing programs by hand. The textual format will be used when viewing the source of </a:t>
            </a:r>
            <a:r>
              <a:rPr lang="en-US" dirty="0" err="1"/>
              <a:t>wasm</a:t>
            </a:r>
            <a:r>
              <a:rPr lang="en-US" dirty="0"/>
              <a:t> modules on the web.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•Part of the open web platform: </a:t>
            </a:r>
            <a:r>
              <a:rPr lang="en-US" dirty="0" err="1"/>
              <a:t>WebAssembly</a:t>
            </a:r>
            <a:r>
              <a:rPr lang="en-US" dirty="0"/>
              <a:t> is designed to maintain the </a:t>
            </a:r>
            <a:r>
              <a:rPr lang="en-US" dirty="0" err="1"/>
              <a:t>versionless</a:t>
            </a:r>
            <a:r>
              <a:rPr lang="en-US" dirty="0"/>
              <a:t>, feature-tested, and backwards-compatible nature of the web. </a:t>
            </a:r>
            <a:r>
              <a:rPr lang="en-US" dirty="0" err="1"/>
              <a:t>WebAssembly</a:t>
            </a:r>
            <a:r>
              <a:rPr lang="en-US" dirty="0"/>
              <a:t> modules will be able to call into and out of the JavaScript context and access browser functionality through the same Web APIs accessible from JavaScript. </a:t>
            </a:r>
            <a:r>
              <a:rPr lang="en-US" dirty="0" err="1"/>
              <a:t>WebAssembly</a:t>
            </a:r>
            <a:r>
              <a:rPr lang="en-US" dirty="0"/>
              <a:t> also supports non-web embeddings.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37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do </a:t>
            </a:r>
            <a:r>
              <a:rPr lang="en-US" dirty="0" err="1"/>
              <a:t>Collatz</a:t>
            </a:r>
            <a:r>
              <a:rPr lang="en-US" dirty="0"/>
              <a:t> in </a:t>
            </a:r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it’s very cool to see that other languages are targeting WASM.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about C#?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65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Blazor</a:t>
            </a:r>
            <a:r>
              <a:rPr lang="en-US" dirty="0"/>
              <a:t> is a new UI framework from Microsoft that allows you to run C# via </a:t>
            </a:r>
            <a:r>
              <a:rPr lang="en-US" dirty="0" err="1"/>
              <a:t>WebAssembly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5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Blazor</a:t>
            </a:r>
            <a:r>
              <a:rPr lang="en-US" dirty="0"/>
              <a:t> server-side comes with .NET Core 3.0. Client-side was released May 2020.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8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Third-party component vendors are already supporting </a:t>
            </a:r>
            <a:r>
              <a:rPr lang="en-US" dirty="0" err="1"/>
              <a:t>Blazor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time, developers creates packages and modules to make web development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79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– what different project templates are there, point out key aspects</a:t>
            </a:r>
          </a:p>
          <a:p>
            <a:r>
              <a:rPr lang="en-US" dirty="0"/>
              <a:t>JS Interop – interacting with JS is essential in the foreseeable future. Show Chart.js and geolocation</a:t>
            </a:r>
          </a:p>
          <a:p>
            <a:r>
              <a:rPr lang="en-US" dirty="0"/>
              <a:t>Routing – using route information to display information and pass data to the component</a:t>
            </a:r>
          </a:p>
          <a:p>
            <a:r>
              <a:rPr lang="en-US" dirty="0"/>
              <a:t>Components – what are they, what’s the lifecycle, how is code and UI handled, etc.</a:t>
            </a:r>
          </a:p>
          <a:p>
            <a:r>
              <a:rPr lang="en-US" dirty="0" err="1"/>
              <a:t>Eventing</a:t>
            </a:r>
            <a:r>
              <a:rPr lang="en-US" dirty="0"/>
              <a:t> – think event aggregation, how do components “talk” to other parts of the application seamlessly</a:t>
            </a:r>
          </a:p>
          <a:p>
            <a:r>
              <a:rPr lang="en-US" dirty="0"/>
              <a:t>State – how does </a:t>
            </a:r>
            <a:r>
              <a:rPr lang="en-US" dirty="0" err="1"/>
              <a:t>Blazor</a:t>
            </a:r>
            <a:r>
              <a:rPr lang="en-US" dirty="0"/>
              <a:t> handle application state</a:t>
            </a:r>
          </a:p>
          <a:p>
            <a:r>
              <a:rPr lang="en-US" dirty="0"/>
              <a:t>Testing – unit, integration, also talk about MV* approaches</a:t>
            </a:r>
          </a:p>
          <a:p>
            <a:r>
              <a:rPr lang="en-US" dirty="0"/>
              <a:t>Threading – doing work “in the background”, how does that work</a:t>
            </a:r>
          </a:p>
          <a:p>
            <a:r>
              <a:rPr lang="en-US" dirty="0"/>
              <a:t>Hosting – think </a:t>
            </a:r>
            <a:r>
              <a:rPr lang="en-US" dirty="0" err="1"/>
              <a:t>Blazor</a:t>
            </a:r>
            <a:r>
              <a:rPr lang="en-US" dirty="0"/>
              <a:t> mobile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1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is all about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7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is also about freedom.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60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Choice is good. Sometimes it can be overwhelming, but if</a:t>
            </a:r>
            <a:r>
              <a:rPr lang="en-US" baseline="0" dirty="0"/>
              <a:t> developers can choose a language that they are comfortable with and feel productive in, the environment really shouldn’t be a constraint, especially on the web. With Swift (and to some degree, Xamarin), it’s clear that developers are starting to move away from Objective-C to other choices.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8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Will this happen when </a:t>
            </a:r>
            <a:r>
              <a:rPr lang="en-US" baseline="0" dirty="0" err="1"/>
              <a:t>wasm</a:t>
            </a:r>
            <a:r>
              <a:rPr lang="en-US" baseline="0" dirty="0"/>
              <a:t> becomes mainstream? Time will tell….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it’s possible to use code from ANY language if it targets WASM. This is language interoperability at a native level that is much simpler than p-invokes.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05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Blazor</a:t>
            </a:r>
            <a:r>
              <a:rPr lang="en-US" dirty="0"/>
              <a:t> has the potential to be the cross-platform UI strategy from MS, where you can build </a:t>
            </a:r>
            <a:r>
              <a:rPr lang="en-US" dirty="0" err="1"/>
              <a:t>Uis</a:t>
            </a:r>
            <a:r>
              <a:rPr lang="en-US" dirty="0"/>
              <a:t> for the web, or Electron, or native (Flutter, Electron, Xamarin, etc.).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….but</a:t>
            </a:r>
            <a:r>
              <a:rPr lang="en-US" baseline="0" dirty="0"/>
              <a:t> I’m confident, especially now that </a:t>
            </a:r>
            <a:r>
              <a:rPr lang="en-US" baseline="0" dirty="0" err="1"/>
              <a:t>Blazor</a:t>
            </a:r>
            <a:r>
              <a:rPr lang="en-US" baseline="0" dirty="0"/>
              <a:t> is supported by MS. The future is looking very bright!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06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  <a:p>
            <a:r>
              <a:rPr lang="en-US" dirty="0" err="1"/>
              <a:t>Blazor</a:t>
            </a:r>
            <a:r>
              <a:rPr lang="en-US" dirty="0"/>
              <a:t> - https://blazor.net/ (https://dotnet.microsoft.com/apps/aspnet/web-apps/client)</a:t>
            </a:r>
          </a:p>
          <a:p>
            <a:r>
              <a:rPr lang="en-US" dirty="0" err="1"/>
              <a:t>Blazor</a:t>
            </a:r>
            <a:r>
              <a:rPr lang="en-US" dirty="0"/>
              <a:t> University - https://blazor-university.com/</a:t>
            </a:r>
          </a:p>
          <a:p>
            <a:r>
              <a:rPr lang="en-US" dirty="0"/>
              <a:t>Awesome </a:t>
            </a:r>
            <a:r>
              <a:rPr lang="en-US" dirty="0" err="1"/>
              <a:t>Blazor</a:t>
            </a:r>
            <a:r>
              <a:rPr lang="en-US" dirty="0"/>
              <a:t> - https://github.com/AdrienTorris/awesome-blazor</a:t>
            </a:r>
          </a:p>
          <a:p>
            <a:r>
              <a:rPr lang="en-US" dirty="0"/>
              <a:t>A new experiment: Call .NET </a:t>
            </a:r>
            <a:r>
              <a:rPr lang="en-US" dirty="0" err="1"/>
              <a:t>gRPC</a:t>
            </a:r>
            <a:r>
              <a:rPr lang="en-US" dirty="0"/>
              <a:t> services from the browser with </a:t>
            </a:r>
            <a:r>
              <a:rPr lang="en-US" dirty="0" err="1"/>
              <a:t>gRPC</a:t>
            </a:r>
            <a:r>
              <a:rPr lang="en-US" dirty="0"/>
              <a:t>-Web - https://devblogs.microsoft.com/aspnet/grpc-web-experiment/</a:t>
            </a:r>
          </a:p>
          <a:p>
            <a:r>
              <a:rPr lang="en-US" dirty="0"/>
              <a:t>Using </a:t>
            </a:r>
            <a:r>
              <a:rPr lang="en-US" dirty="0" err="1"/>
              <a:t>gRPC</a:t>
            </a:r>
            <a:r>
              <a:rPr lang="en-US" dirty="0"/>
              <a:t>-Web with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- https://blog.stevensanderson.com/2020/01/15/2020-01-15-grpc-web-in-blazor-webassembly/</a:t>
            </a:r>
          </a:p>
          <a:p>
            <a:r>
              <a:rPr lang="en-US" dirty="0"/>
              <a:t>Mobile </a:t>
            </a:r>
            <a:r>
              <a:rPr lang="en-US" dirty="0" err="1"/>
              <a:t>Blazor</a:t>
            </a:r>
            <a:r>
              <a:rPr lang="en-US" dirty="0"/>
              <a:t> Bindings – Getting Started + Why You Should Care - https://www.dylanberry.com/2020/02/05/mobile-blazor-bindings-getting-started-why-you-should-care/</a:t>
            </a:r>
          </a:p>
          <a:p>
            <a:r>
              <a:rPr lang="en-US" dirty="0"/>
              <a:t>Fragment Routing with </a:t>
            </a:r>
            <a:r>
              <a:rPr lang="en-US" dirty="0" err="1"/>
              <a:t>Blazor</a:t>
            </a:r>
            <a:r>
              <a:rPr lang="en-US" dirty="0"/>
              <a:t> - https://chrissainty.com/fragment-routing-with-blazor/</a:t>
            </a:r>
          </a:p>
          <a:p>
            <a:r>
              <a:rPr lang="en-US" dirty="0" err="1"/>
              <a:t>Blazor</a:t>
            </a:r>
            <a:r>
              <a:rPr lang="en-US" dirty="0"/>
              <a:t> by Example - Build a simple traffic light - https://jonhilton.net/blazor-traffic-light/</a:t>
            </a:r>
          </a:p>
          <a:p>
            <a:r>
              <a:rPr lang="en-US" dirty="0" err="1"/>
              <a:t>Blazor.Animate</a:t>
            </a:r>
            <a:r>
              <a:rPr lang="en-US" dirty="0"/>
              <a:t> - https://github.com/mikoskinen/Blazor.Animate</a:t>
            </a:r>
          </a:p>
          <a:p>
            <a:r>
              <a:rPr lang="en-US" dirty="0" err="1"/>
              <a:t>Blazor</a:t>
            </a:r>
            <a:r>
              <a:rPr lang="en-US" dirty="0"/>
              <a:t> by Example - Build a simple markdown editor - https://jonhilton.net/blazor-markdown-editor/</a:t>
            </a:r>
          </a:p>
          <a:p>
            <a:r>
              <a:rPr lang="en-US" dirty="0"/>
              <a:t>6 </a:t>
            </a:r>
            <a:r>
              <a:rPr lang="en-US" dirty="0" err="1"/>
              <a:t>Blazor</a:t>
            </a:r>
            <a:r>
              <a:rPr lang="en-US" dirty="0"/>
              <a:t> component libraries to speed up your development - https://jonhilton.net/blazor-component-libraries/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WebAssembly</a:t>
            </a:r>
            <a:endParaRPr lang="en-US" dirty="0"/>
          </a:p>
          <a:p>
            <a:r>
              <a:rPr lang="en-US" dirty="0" err="1"/>
              <a:t>WebAssembly</a:t>
            </a:r>
            <a:r>
              <a:rPr lang="en-US" dirty="0"/>
              <a:t> - https://webassembly.org/</a:t>
            </a:r>
          </a:p>
          <a:p>
            <a:r>
              <a:rPr lang="en-US" dirty="0"/>
              <a:t>Hashing - https://antelle.github.io/argon2-browser/</a:t>
            </a:r>
          </a:p>
          <a:p>
            <a:r>
              <a:rPr lang="en-US" dirty="0"/>
              <a:t>Animation Demo - http://aws-website-webassemblyskeletalanimation-ffaza.s3-website-us-east-1.amazonaws.com/</a:t>
            </a:r>
          </a:p>
          <a:p>
            <a:r>
              <a:rPr lang="en-US" dirty="0" err="1"/>
              <a:t>WebAssembly</a:t>
            </a:r>
            <a:r>
              <a:rPr lang="en-US" dirty="0"/>
              <a:t>: A New Hope - https://pspdfkit.com/blog/2017/webassembly-a-new-hope/</a:t>
            </a:r>
          </a:p>
          <a:p>
            <a:r>
              <a:rPr lang="en-US" dirty="0"/>
              <a:t>Faster Fractals with Multi-Threaded </a:t>
            </a:r>
            <a:r>
              <a:rPr lang="en-US" dirty="0" err="1"/>
              <a:t>WebAssembly</a:t>
            </a:r>
            <a:r>
              <a:rPr lang="en-US" dirty="0"/>
              <a:t> - https://blog.scottlogic.com/2019/07/15/multithreaded-webassembly.html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6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Ironically, JavaScript started to spread everywhere, and has become as close to “one language to rule them all” as any other has become.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1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for some….this isn’t a great thing. Sure, JavaScript has some good parts, but people enjoy other languages. However, this is still </a:t>
            </a:r>
            <a:r>
              <a:rPr lang="en-US" dirty="0" err="1"/>
              <a:t>transpiled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8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these developers would probably love to reuse their</a:t>
            </a:r>
            <a:r>
              <a:rPr lang="en-US" baseline="0" dirty="0"/>
              <a:t> code in the browser (or Node.js), but there’s no choice. The ONLY language that the web understands is JavaScript….at least until </a:t>
            </a:r>
            <a:r>
              <a:rPr lang="en-US" baseline="0" dirty="0" err="1"/>
              <a:t>WebAssembly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9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kind of weird when you think about it. Most languages can work anywhere, but JavaScript has pushed web development to a mono-language culture. As you’ll see, this is no longer the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0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to be deterred, the JS community came up with asm.js and </a:t>
            </a:r>
            <a:r>
              <a:rPr lang="en-US" dirty="0" err="1"/>
              <a:t>emscripten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sure, you make JavaScript work. But….there’s performance. JavaScript is an interpreted</a:t>
            </a:r>
            <a:r>
              <a:rPr lang="en-US" baseline="0" dirty="0"/>
              <a:t> language. You can use </a:t>
            </a:r>
            <a:r>
              <a:rPr lang="en-US" baseline="0" dirty="0" err="1"/>
              <a:t>minifiers</a:t>
            </a:r>
            <a:r>
              <a:rPr lang="en-US" baseline="0" dirty="0"/>
              <a:t> to reduce the amount of textural JS that you ship to a browser or run in Node, but it has to be interpreted on the fly. There’s a performance cost involved that can’t be eliminated with this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2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then you can do an Unreal demo in the browser, which is actually pretty impressive. But none of this is standardized.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031FE-F148-41F2-AA91-6C6E1601A8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8441-1FF1-47FB-878A-040B29EEA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B91FC-1DE4-4D87-B7D2-0A0D3A2ED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3192-8979-4AD2-8D5D-75705865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21E92-47E4-4241-BBC3-9098D512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3D5FE-3F7F-45C9-B7FF-E242949F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6DC7-3400-43DC-894A-05C44BAA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FAD49-CE53-43D8-B5DA-D963F4407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A87A4-8D7F-42AA-89AB-9889CA96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BA6C0-242A-4110-98C6-E7BD92DA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C66A-E38D-40A5-BF12-97A984AF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9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AA640-7A9A-4537-981A-AA0F841989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F7D6F-053E-4453-B16F-FEB59AA5D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CC8BF-41D5-4C87-AD68-B7DC3B2E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E28C1-4E05-45F5-8DC0-6129C28A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A298-6747-4E84-8C49-26020897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2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FC40-8C8E-4CD5-8CEC-8FC5856E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76AFB-EB0D-4266-AC2F-B7CA02252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2D626-284A-463A-97E3-CF8EF93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239A-0202-4197-8BCD-0F6F3B1BA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132B5-0C2F-445A-8657-984FD0FE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6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FF13-BB9C-4EC2-895B-A167BDBD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2BB3D-8325-4020-AB88-A3E9672E5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F54F-564A-47D3-8B85-B5C4243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23131-A06A-40FB-A003-5C292D00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BB451-8661-42D6-812C-CC724074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7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45D7-0577-4ECC-AE1A-B9D0467A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D2DC-A330-4C30-9AC9-F0D43808A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1711A-AE9E-4551-AD8D-EF1F62993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A2060-7CD5-4430-ABA8-01C736E0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FEC48-DBC9-41F2-AD46-58AE1131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67EC6-EA09-4B97-98D6-E0260F13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4A50-C086-4018-8546-1554DA1A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C149-A5CB-4EA2-858E-EA3123C43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615C8-52C6-4046-A979-1C49A1499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89A43-F90C-4DF5-BDD3-62243006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9482FF-DD31-45BE-8B53-1F1E0A63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027C6-B1DC-4BE4-B486-1AAA7AFA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C927D-89CD-4149-AE32-7D6B3FEF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B8AA9-C276-408B-92E4-D305C5AD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0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BC6D-31C4-45C7-A202-213B171A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171BE-F14A-4733-89AA-09CEDE23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4FE29-F75D-4A78-B038-A4BCD137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D667C-AE37-445C-90E8-62DABF3B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2C655-BBC8-4EEC-8240-945B80133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A0ED1-C850-4409-A0D1-A145206F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49C4-0B59-4A18-9BF4-2D22BF7C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3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B938-FCC5-478A-8EC0-F0653FC0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D93F-2F4D-472E-8B38-267CAC710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A3EEC-1029-4838-AA25-A89943584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281F2-0E24-4A0D-B7E3-AD40C9DF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842E-423B-485B-8BFC-0D1C13C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71804-2BF4-4783-8752-DCB75E9E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5F4D-7C9F-43C8-8DB3-FC05094B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C9279-1332-4BFB-8925-2DAB64348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6C1CA-DB00-47F7-8298-94D136B7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525BC-EEB1-4AD5-80FB-453C405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497B8-C233-4CB1-A4F5-4C36C291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6B85-2993-4F01-85A4-4AD40FEF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2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BD32F-CD76-4045-B723-C0FF0437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4176F-01FD-4E02-8C70-70DBCA3DF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72DC8-D291-4AFC-9DD6-8BCBE57C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33C8-8A6A-49A2-8949-28E9F813AC6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F478-58DD-43BC-A62D-73AECE4A1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79D28-91BC-4C04-B1A4-F19BC4562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E45DA-37E0-4DEF-A6F5-3567A4B31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15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D7BB-29CD-4CFA-B113-158C39859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Blazing the Web - Building Web Applications in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F0956-CF51-4575-8465-AA5B3F867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Bock</a:t>
            </a:r>
          </a:p>
        </p:txBody>
      </p:sp>
    </p:spTree>
    <p:extLst>
      <p:ext uri="{BB962C8B-B14F-4D97-AF65-F5344CB8AC3E}">
        <p14:creationId xmlns:p14="http://schemas.microsoft.com/office/powerpoint/2010/main" val="186104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9E112-8BE0-4540-893F-3578BB551F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73" y="1793478"/>
            <a:ext cx="1866900" cy="186690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52777F-F036-4B0F-84A5-32C152488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988" y="2146578"/>
            <a:ext cx="1160696" cy="116069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C57DF-7D13-4545-89F0-FA06902B0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94" y="2080485"/>
            <a:ext cx="1460656" cy="129287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B2D42B-D4FD-401E-8E52-F1C156E758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99" y="2003977"/>
            <a:ext cx="1445895" cy="144589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80EBD6-4187-4B62-95C1-E36540B92A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84" y="1866818"/>
            <a:ext cx="1720215" cy="1720215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8FC168-7DDE-4B87-B53F-452BAF38F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5135" y="4288690"/>
            <a:ext cx="1440160" cy="1359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8185E7-7295-42A7-859E-0EE993905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727" y="4433937"/>
            <a:ext cx="1050728" cy="1069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7A5F0-61CD-4E31-800C-860D925B05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39" y="2192268"/>
            <a:ext cx="1069311" cy="1069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175764-A882-4CD5-BE0D-97F3C9137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6159" y="4288690"/>
            <a:ext cx="1179193" cy="1309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91BAD-5B43-46DA-88E7-73F7A5A391C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71" y="4455797"/>
            <a:ext cx="1370912" cy="10693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28844D-F374-4B02-84A9-977618EFD60F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2481823" y="3660378"/>
            <a:ext cx="4403933" cy="62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638FB-D760-452C-9BF5-EA5503AB1D5E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675215" y="3449872"/>
            <a:ext cx="3234632" cy="83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7A0C05-1846-477F-9186-4DCE425C0B3B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326792" y="3587033"/>
            <a:ext cx="1558964" cy="70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E05909-23F9-4ADE-A4DD-1C57DF3869E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3675215" y="3373363"/>
            <a:ext cx="4687907" cy="91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3887DC-D540-472F-8C52-6EA49A46CB93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3886336" y="3307274"/>
            <a:ext cx="1389755" cy="112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B60B70-DE39-47E0-A8E8-3FAB746AE6BE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6885756" y="3449872"/>
            <a:ext cx="24091" cy="83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1508D9-6251-4DDB-BD0C-CBAA1489F5E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6885756" y="3373363"/>
            <a:ext cx="1477366" cy="91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0437FF-6E76-455A-986A-42C35C242A38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2481823" y="3660378"/>
            <a:ext cx="1193392" cy="62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9E30C0-5FFB-4292-BBC8-A4870C8DC5E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675215" y="3307274"/>
            <a:ext cx="211121" cy="98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F32354-0A4B-4FEE-8467-59145A16BFFE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5276091" y="3587033"/>
            <a:ext cx="50701" cy="84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088391-3EF2-4567-BA27-1182D4D1644F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5276091" y="3373363"/>
            <a:ext cx="3087031" cy="106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B282A9-EB7A-4872-8233-6A65882ABC3E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2481823" y="3660378"/>
            <a:ext cx="2794268" cy="77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90F396-6F00-40BB-AFDA-9AF99E2AF7CF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3886336" y="3307274"/>
            <a:ext cx="2999420" cy="98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FD3757-E698-4891-8F6D-CF3FF9A645E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3675215" y="3587033"/>
            <a:ext cx="1651577" cy="70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9A4E47-1955-44D6-91F3-F0731B0B89A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5276091" y="3449872"/>
            <a:ext cx="1633756" cy="98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318A36-82F0-4113-B521-0C40B90DE20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8465127" y="3261579"/>
            <a:ext cx="1361368" cy="1194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64F62C-0CD1-447A-ABC2-EFEFE92C161C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flipH="1">
            <a:off x="3675215" y="3261579"/>
            <a:ext cx="6151280" cy="102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112FFB-7F44-4572-8C92-7AA8022ECF0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6885756" y="3261579"/>
            <a:ext cx="2940739" cy="102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35229A-7840-4317-971F-2D5775C76D18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5276091" y="3261579"/>
            <a:ext cx="4550404" cy="117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http://blog.cmaresources.org/wp-content/uploads/2012/05/speed2.jpg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87149-DEFA-4AA4-9995-3346BFAA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8" y="1528367"/>
            <a:ext cx="8109422" cy="456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http://asmjs.org</a:t>
            </a:r>
          </a:p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http://kripken.github.io/emscripten-site/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9868-E24C-4413-9834-15E258CE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27" y="2638829"/>
            <a:ext cx="4349498" cy="1580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522CB-77D3-4A58-9789-971A74B41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09" y="2815131"/>
            <a:ext cx="4499246" cy="122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4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https://youtu.be/nB9Pm9Mr7xo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67935-A1A4-4B88-802C-42FB4853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61" y="1410138"/>
            <a:ext cx="8383676" cy="47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https://github.com/carlosbaraza/web-assembly-logo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889DD-19D3-4989-82B5-46620579EC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88" y="1690688"/>
            <a:ext cx="7804821" cy="429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9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http://webassembly.github.io/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C3D66-4014-43C9-9516-18246DF2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93" y="1920011"/>
            <a:ext cx="9025012" cy="36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0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https://twitter.com/linclark/status/836609222733348864/photo/1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A3171-C6CF-4DA0-BFB2-66AA2CDF5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74" y="1962908"/>
            <a:ext cx="8055450" cy="29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3B1AF-ED73-4400-B2F3-837D5629E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fast</a:t>
            </a:r>
          </a:p>
          <a:p>
            <a:r>
              <a:rPr lang="en-US" dirty="0"/>
              <a:t>Safe</a:t>
            </a:r>
          </a:p>
          <a:p>
            <a:r>
              <a:rPr lang="en-US" dirty="0"/>
              <a:t>Open and </a:t>
            </a:r>
            <a:r>
              <a:rPr lang="en-US" dirty="0" err="1"/>
              <a:t>debuggable</a:t>
            </a:r>
            <a:endParaRPr lang="en-US" dirty="0"/>
          </a:p>
          <a:p>
            <a:r>
              <a:rPr lang="en-US" dirty="0"/>
              <a:t>Part of the open web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8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4380-2751-49EC-9A65-5444579A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Targeting WASM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795E2-588B-4EB7-A9B6-CFE91B1D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Blazing the Web – Building Web Applications in C#</a:t>
            </a:r>
          </a:p>
        </p:txBody>
      </p:sp>
    </p:spTree>
    <p:extLst>
      <p:ext uri="{BB962C8B-B14F-4D97-AF65-F5344CB8AC3E}">
        <p14:creationId xmlns:p14="http://schemas.microsoft.com/office/powerpoint/2010/main" val="402707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2AD459-926B-4727-9CBC-83E49530E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864461"/>
              </p:ext>
            </p:extLst>
          </p:nvPr>
        </p:nvGraphicFramePr>
        <p:xfrm>
          <a:off x="828059" y="1722524"/>
          <a:ext cx="10535882" cy="427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456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0E48-A016-40A3-9CF2-752FD8E3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CAC5-D82C-4212-910D-3A0A44EBA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http://www.jasonbock.net</a:t>
            </a:r>
          </a:p>
          <a:p>
            <a:r>
              <a:rPr lang="en-US" dirty="0"/>
              <a:t>https://www.twitter.com/jasonbock</a:t>
            </a:r>
          </a:p>
          <a:p>
            <a:r>
              <a:rPr lang="en-US" dirty="0"/>
              <a:t>https://www.github.com/jasonbock</a:t>
            </a:r>
          </a:p>
          <a:p>
            <a:r>
              <a:rPr lang="en-US" dirty="0"/>
              <a:t>jason.r.bock@outlook.com</a:t>
            </a:r>
          </a:p>
        </p:txBody>
      </p:sp>
    </p:spTree>
    <p:extLst>
      <p:ext uri="{BB962C8B-B14F-4D97-AF65-F5344CB8AC3E}">
        <p14:creationId xmlns:p14="http://schemas.microsoft.com/office/powerpoint/2010/main" val="117187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9933E-58C5-4CD0-A13F-D0654339C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45" y="2467496"/>
            <a:ext cx="2951546" cy="2951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10F39-CEE7-4877-A2ED-CBA9B0913DC4}"/>
              </a:ext>
            </a:extLst>
          </p:cNvPr>
          <p:cNvSpPr txBox="1"/>
          <p:nvPr/>
        </p:nvSpPr>
        <p:spPr>
          <a:xfrm>
            <a:off x="2420434" y="40516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FDC4F-B0E5-4BE2-BCD1-C145F514409C}"/>
              </a:ext>
            </a:extLst>
          </p:cNvPr>
          <p:cNvSpPr txBox="1"/>
          <p:nvPr/>
        </p:nvSpPr>
        <p:spPr>
          <a:xfrm>
            <a:off x="3210425" y="2368193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7D97B-1511-4960-9EFF-4ACECE13BF63}"/>
              </a:ext>
            </a:extLst>
          </p:cNvPr>
          <p:cNvSpPr txBox="1"/>
          <p:nvPr/>
        </p:nvSpPr>
        <p:spPr>
          <a:xfrm>
            <a:off x="7749026" y="4939943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9A300-4B85-418E-B104-EBC8C165B18F}"/>
              </a:ext>
            </a:extLst>
          </p:cNvPr>
          <p:cNvSpPr txBox="1"/>
          <p:nvPr/>
        </p:nvSpPr>
        <p:spPr>
          <a:xfrm>
            <a:off x="9117178" y="3032734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AB06F-FF70-4961-899C-FC38FABEE849}"/>
              </a:ext>
            </a:extLst>
          </p:cNvPr>
          <p:cNvSpPr txBox="1"/>
          <p:nvPr/>
        </p:nvSpPr>
        <p:spPr>
          <a:xfrm>
            <a:off x="7172962" y="1001864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438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57D4D-6D83-4B11-8E51-D2071772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1" y="1995287"/>
            <a:ext cx="4572638" cy="2867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EFB0A8-8A5D-42FA-BF33-0EBC74DBEC7F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https://blazor.net</a:t>
            </a:r>
          </a:p>
        </p:txBody>
      </p:sp>
    </p:spTree>
    <p:extLst>
      <p:ext uri="{BB962C8B-B14F-4D97-AF65-F5344CB8AC3E}">
        <p14:creationId xmlns:p14="http://schemas.microsoft.com/office/powerpoint/2010/main" val="203316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FDCF2-935E-4D14-96F5-6DE64F8A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46" y="1389538"/>
            <a:ext cx="8566507" cy="4818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B4DA2E-59C8-458F-A12D-37525E129172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https://www.youtube.com/watch?v=MetcuX1OHD0</a:t>
            </a:r>
          </a:p>
        </p:txBody>
      </p:sp>
    </p:spTree>
    <p:extLst>
      <p:ext uri="{BB962C8B-B14F-4D97-AF65-F5344CB8AC3E}">
        <p14:creationId xmlns:p14="http://schemas.microsoft.com/office/powerpoint/2010/main" val="455549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4DA2E-59C8-458F-A12D-37525E129172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https://www.youtube.com/watch?v=MetcuX1OHD0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8522D-8F09-4936-9790-2E29311F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36" y="1439185"/>
            <a:ext cx="8362925" cy="47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9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7CCE-432E-4D41-A9F8-AF8103EA6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5F6A60-133A-45AC-8533-A2B940F94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126273"/>
              </p:ext>
            </p:extLst>
          </p:nvPr>
        </p:nvGraphicFramePr>
        <p:xfrm>
          <a:off x="478604" y="1690688"/>
          <a:ext cx="11234791" cy="469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467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ACDF-CAA7-4A5B-872A-57AAF65A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Targeting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4179E-AF62-4E96-9A9D-C24DA80DF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Blazing the Web – Building Web Applications in C#</a:t>
            </a:r>
          </a:p>
        </p:txBody>
      </p:sp>
    </p:spTree>
    <p:extLst>
      <p:ext uri="{BB962C8B-B14F-4D97-AF65-F5344CB8AC3E}">
        <p14:creationId xmlns:p14="http://schemas.microsoft.com/office/powerpoint/2010/main" val="127159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4DA2E-59C8-458F-A12D-37525E129172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https://formula1.files.wordpress.com/2016/05/season2016_race5_wallpapers_09.jpg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053AE-2235-407C-9209-3C7A7E6DE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14" y="1690688"/>
            <a:ext cx="6552772" cy="43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4DA2E-59C8-458F-A12D-37525E129172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http://thebridge-can.com/wp-content/uploads/2014/09/Braveheart-Freedom-Slide.jpg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841BA-E236-4529-8209-B5E6AE40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43" y="1530899"/>
            <a:ext cx="6157511" cy="46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4DA2E-59C8-458F-A12D-37525E129172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http://thebridge-can.com/wp-content/uploads/2014/09/Braveheart-Freedom-Slide.jpg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A61ED-0CAB-4B25-B4A7-D76A3A42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1" y="1736331"/>
            <a:ext cx="9121804" cy="4222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9C094-63A8-4A90-ACF0-E98E9CF17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3" y="2938999"/>
            <a:ext cx="1969640" cy="1756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633CD9-4C0F-404F-B099-8A9E73F39F72}"/>
              </a:ext>
            </a:extLst>
          </p:cNvPr>
          <p:cNvCxnSpPr>
            <a:cxnSpLocks/>
          </p:cNvCxnSpPr>
          <p:nvPr/>
        </p:nvCxnSpPr>
        <p:spPr>
          <a:xfrm>
            <a:off x="7685070" y="2547991"/>
            <a:ext cx="2260314" cy="13459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F9D5D9-8700-4610-82DC-962A15B28FCD}"/>
              </a:ext>
            </a:extLst>
          </p:cNvPr>
          <p:cNvGrpSpPr/>
          <p:nvPr/>
        </p:nvGrpSpPr>
        <p:grpSpPr>
          <a:xfrm>
            <a:off x="10021657" y="2204508"/>
            <a:ext cx="1827268" cy="3330848"/>
            <a:chOff x="9474667" y="1431042"/>
            <a:chExt cx="2400635" cy="43474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FE4F03-47E8-44AA-8613-F43E4C176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399" y="1431042"/>
              <a:ext cx="1763172" cy="17631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0EC226-A6FC-4442-A372-436B9A9D6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4667" y="3558812"/>
              <a:ext cx="2400635" cy="2219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4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B05B30-96FA-4F0F-96D6-E088AC53B909}"/>
              </a:ext>
            </a:extLst>
          </p:cNvPr>
          <p:cNvGrpSpPr/>
          <p:nvPr/>
        </p:nvGrpSpPr>
        <p:grpSpPr>
          <a:xfrm>
            <a:off x="457807" y="1616815"/>
            <a:ext cx="6331905" cy="4215166"/>
            <a:chOff x="91859" y="820776"/>
            <a:chExt cx="7134860" cy="49155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8E2205-7A7A-4DD3-AB0C-AD42FB88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9" y="909985"/>
              <a:ext cx="2489200" cy="2489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9B5C53-5619-4630-8BDB-09B377E5C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5144" y="1535917"/>
              <a:ext cx="1547595" cy="15475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156E9D-7C56-4A66-A22B-FBBD0401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359" y="3473204"/>
              <a:ext cx="1409897" cy="12479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D65B8D-45F2-4161-806D-71DD5751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518" y="3906396"/>
              <a:ext cx="1829891" cy="18298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AE6A7A-1AC8-44F5-B535-88DDFDFE9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739" y="3282421"/>
              <a:ext cx="1927860" cy="19278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EDA194-126D-46F3-A720-1D298C65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099" y="820776"/>
              <a:ext cx="2293620" cy="22936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BDEBDA8-9100-4CAA-9CD9-9EF95E87F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4163" y="1500027"/>
            <a:ext cx="2745111" cy="2182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D295FD-6C35-4A22-AB26-2B3D068D53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983" y="4226254"/>
            <a:ext cx="2618256" cy="160572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DCDDF32-9568-4BD1-90D7-7BE5C675AF62}"/>
              </a:ext>
            </a:extLst>
          </p:cNvPr>
          <p:cNvGrpSpPr/>
          <p:nvPr/>
        </p:nvGrpSpPr>
        <p:grpSpPr>
          <a:xfrm>
            <a:off x="6656926" y="3400746"/>
            <a:ext cx="1710899" cy="969491"/>
            <a:chOff x="5465124" y="2607789"/>
            <a:chExt cx="1051246" cy="645839"/>
          </a:xfrm>
        </p:grpSpPr>
        <p:sp>
          <p:nvSpPr>
            <p:cNvPr id="17" name="Right Arrow 21">
              <a:extLst>
                <a:ext uri="{FF2B5EF4-FFF2-40B4-BE49-F238E27FC236}">
                  <a16:creationId xmlns:a16="http://schemas.microsoft.com/office/drawing/2014/main" id="{8820275D-8712-4971-8892-940FAA44C41F}"/>
                </a:ext>
              </a:extLst>
            </p:cNvPr>
            <p:cNvSpPr/>
            <p:nvPr/>
          </p:nvSpPr>
          <p:spPr>
            <a:xfrm>
              <a:off x="5465124" y="2607789"/>
              <a:ext cx="1051246" cy="6458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CBF8BA-FD86-4148-A48D-5806020F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39611" y="2764031"/>
              <a:ext cx="321618" cy="32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77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0E48-A016-40A3-9CF2-752FD8E3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9E132E5-7EC1-4996-9538-3D3118E3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1592868"/>
            <a:ext cx="11430000" cy="4810845"/>
          </a:xfrm>
        </p:spPr>
        <p:txBody>
          <a:bodyPr anchor="ctr" anchorCtr="0"/>
          <a:lstStyle/>
          <a:p>
            <a:pPr marL="68580" indent="0" algn="ctr">
              <a:buNone/>
            </a:pPr>
            <a:r>
              <a:rPr lang="en-US" sz="2400" dirty="0"/>
              <a:t>https://github.com/JasonBock/BlazingTheWeb</a:t>
            </a:r>
          </a:p>
          <a:p>
            <a:pPr marL="68580" indent="0" algn="ctr">
              <a:buNone/>
            </a:pPr>
            <a:endParaRPr lang="en-US" sz="2400" dirty="0"/>
          </a:p>
          <a:p>
            <a:pPr marL="68580" indent="0" algn="ctr">
              <a:buNone/>
            </a:pPr>
            <a:r>
              <a:rPr lang="en-US" sz="2400" dirty="0"/>
              <a:t>https://github.com/JasonBock/Presentations</a:t>
            </a:r>
          </a:p>
        </p:txBody>
      </p:sp>
    </p:spTree>
    <p:extLst>
      <p:ext uri="{BB962C8B-B14F-4D97-AF65-F5344CB8AC3E}">
        <p14:creationId xmlns:p14="http://schemas.microsoft.com/office/powerpoint/2010/main" val="3372829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1568-389D-4533-B74F-7A400CB9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8931-546E-48ED-9D66-4EE21DB8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r>
              <a:rPr lang="en-US" dirty="0"/>
              <a:t> for .NET - https://github.com/RyanLamansky/dotnet-webassembly</a:t>
            </a:r>
          </a:p>
          <a:p>
            <a:r>
              <a:rPr lang="en-US" dirty="0"/>
              <a:t>wasm2cil - https://github.com/ericsink/wasm2cil/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3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F126-111B-48D3-A329-0C21131F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Using WASM in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6211-1A75-4C40-A61E-8DCE9E349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Blazing the Web – Building Web Applications in C#</a:t>
            </a:r>
          </a:p>
        </p:txBody>
      </p:sp>
    </p:spTree>
    <p:extLst>
      <p:ext uri="{BB962C8B-B14F-4D97-AF65-F5344CB8AC3E}">
        <p14:creationId xmlns:p14="http://schemas.microsoft.com/office/powerpoint/2010/main" val="173172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23C12FA-92FA-4B14-9B96-01CC1242E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91" y="3425457"/>
            <a:ext cx="2465926" cy="17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547BC5-F9A9-4470-8058-C2C80A240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31" y="1616610"/>
            <a:ext cx="2148860" cy="21488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F077D5-4BBD-41FD-A0B9-A37554C1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905" y="4131990"/>
            <a:ext cx="1605218" cy="156596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BC1D8A8-FBE4-4926-A8F7-A739ABA48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28" y="1861338"/>
            <a:ext cx="1707654" cy="1707654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0975A9-8845-4B92-BB3C-128F3553F6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15" y="1804559"/>
            <a:ext cx="2248047" cy="1088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4B7310-D8EB-4F69-824A-509B0B51FA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24" y="4370884"/>
            <a:ext cx="1543236" cy="154323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59FBB6D-2236-473C-94F7-44C61094FD31}"/>
              </a:ext>
            </a:extLst>
          </p:cNvPr>
          <p:cNvSpPr/>
          <p:nvPr/>
        </p:nvSpPr>
        <p:spPr>
          <a:xfrm>
            <a:off x="7477107" y="2168988"/>
            <a:ext cx="460785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6C35D0C-5736-4926-BBC6-5168B28D7F42}"/>
              </a:ext>
            </a:extLst>
          </p:cNvPr>
          <p:cNvSpPr/>
          <p:nvPr/>
        </p:nvSpPr>
        <p:spPr>
          <a:xfrm rot="2168883">
            <a:off x="7047783" y="3413730"/>
            <a:ext cx="460785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646E8D1-86A5-40EE-8966-341FC360B7A0}"/>
              </a:ext>
            </a:extLst>
          </p:cNvPr>
          <p:cNvSpPr/>
          <p:nvPr/>
        </p:nvSpPr>
        <p:spPr>
          <a:xfrm rot="10800000">
            <a:off x="4300745" y="2557550"/>
            <a:ext cx="460785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0E1130B-77D7-44E8-8EAB-65758D940527}"/>
              </a:ext>
            </a:extLst>
          </p:cNvPr>
          <p:cNvSpPr/>
          <p:nvPr/>
        </p:nvSpPr>
        <p:spPr>
          <a:xfrm rot="8107594">
            <a:off x="4608751" y="3613781"/>
            <a:ext cx="460785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FDAB5B0-8BA7-44B8-913C-D52E8704BB57}"/>
              </a:ext>
            </a:extLst>
          </p:cNvPr>
          <p:cNvSpPr/>
          <p:nvPr/>
        </p:nvSpPr>
        <p:spPr>
          <a:xfrm rot="4924565">
            <a:off x="5879403" y="3828305"/>
            <a:ext cx="460785" cy="36004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64-9D38-4AA6-8587-DDE2CCF2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8B250E-FCAF-443F-A72A-DFC4FE9EF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2" y="2600740"/>
            <a:ext cx="2375580" cy="3563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F79E29-244C-412C-AB6B-498446C6AB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14" y="2628717"/>
            <a:ext cx="2366765" cy="35390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44C47E-7124-4C66-A794-B559B8944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18" y="2639742"/>
            <a:ext cx="2833643" cy="3536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828F1C-A24A-42B3-89F0-7E2405EAA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38" y="2748574"/>
            <a:ext cx="3828948" cy="3109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E2C53E-51C5-4634-8CDF-63DDB38533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98" y="1348458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6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D7BB-29CD-4CFA-B113-158C39859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Blazing the Web - Building Web Applications in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F0956-CF51-4575-8465-AA5B3F867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Bock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3E84D-B7D6-46FB-BE35-D3CFB2E1E0CD}"/>
              </a:ext>
            </a:extLst>
          </p:cNvPr>
          <p:cNvSpPr txBox="1"/>
          <p:nvPr/>
        </p:nvSpPr>
        <p:spPr>
          <a:xfrm>
            <a:off x="0" y="5589142"/>
            <a:ext cx="9670912" cy="126885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dirty="0"/>
              <a:t>Remember: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https://github.com/JasonBock/BlazingTheWeb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https://github.com/JasonBock/Presentations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 in the notes on this slide</a:t>
            </a:r>
          </a:p>
        </p:txBody>
      </p:sp>
    </p:spTree>
    <p:extLst>
      <p:ext uri="{BB962C8B-B14F-4D97-AF65-F5344CB8AC3E}">
        <p14:creationId xmlns:p14="http://schemas.microsoft.com/office/powerpoint/2010/main" val="302559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0E48-A016-40A3-9CF2-752FD8E3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CAC5-D82C-4212-910D-3A0A44EBA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  <a:p>
            <a:r>
              <a:rPr lang="en-US" dirty="0" err="1"/>
              <a:t>WebAssembly</a:t>
            </a:r>
            <a:endParaRPr lang="en-US" dirty="0"/>
          </a:p>
          <a:p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Final Thoughts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BCDCA-2107-4E8B-88C2-5B1AA2C9D02E}"/>
              </a:ext>
            </a:extLst>
          </p:cNvPr>
          <p:cNvSpPr txBox="1"/>
          <p:nvPr/>
        </p:nvSpPr>
        <p:spPr>
          <a:xfrm>
            <a:off x="5261644" y="4487537"/>
            <a:ext cx="6000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Remember…</a:t>
            </a:r>
          </a:p>
          <a:p>
            <a:pPr algn="ctr"/>
            <a:r>
              <a:rPr lang="en-US" sz="2400" dirty="0"/>
              <a:t>https://github.com/JasonBock/BlazingTheWeb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https://github.com/JasonBock/Presentations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69452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53573-7A2A-4BC6-8420-AD2D526B3C24}"/>
              </a:ext>
            </a:extLst>
          </p:cNvPr>
          <p:cNvSpPr/>
          <p:nvPr/>
        </p:nvSpPr>
        <p:spPr>
          <a:xfrm>
            <a:off x="-1" y="6276894"/>
            <a:ext cx="12192001" cy="45360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r"/>
            <a:r>
              <a:rPr lang="en-US" sz="1200" dirty="0">
                <a:latin typeface="+mj-lt"/>
                <a:cs typeface="Calibri" pitchFamily="34" charset="0"/>
              </a:rPr>
              <a:t>http://foodnetwork.sndimg.com/content/dam/images/food/fullset/2008/3/5/0/NY0100_BBQ-Spaghetti.jpg#Spaghetti%20811x608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0E6AB-4A43-488E-8DAB-92858E9C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67" y="1473087"/>
            <a:ext cx="6286863" cy="47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D1447-6930-4229-963A-CADFA117F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28" y="4188765"/>
            <a:ext cx="3743325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C90D4-72E9-401B-9CF0-9895D4A30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37" y="2209266"/>
            <a:ext cx="3810000" cy="108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B6C10-8EFA-4731-BB51-7BFBB5DF7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637" y="1675866"/>
            <a:ext cx="2057400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04F125-B463-46BD-94A5-98679BDAC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53" y="3295116"/>
            <a:ext cx="1952743" cy="1124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AABFBA-AA1C-4692-981F-A797B93C7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37" y="3769665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3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918350-4ED4-4399-AE73-4DF6DE284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00" y="2796408"/>
            <a:ext cx="2852237" cy="17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3B687B-FDFD-49C4-94AC-3425EA882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90" y="2899495"/>
            <a:ext cx="46291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6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09457-72A2-4088-B3B3-1C76A045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35" y="2924379"/>
            <a:ext cx="1728428" cy="1728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4FFB9-73A4-4D4F-B420-A4430BB4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282" y="2055988"/>
            <a:ext cx="3461534" cy="103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0BB6B-3C8D-49CB-BE8E-3151BC991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251" y="4391981"/>
            <a:ext cx="1547595" cy="154759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5C256-FBB9-4429-BD93-FCA211A0C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98" y="2674861"/>
            <a:ext cx="2227462" cy="2227462"/>
          </a:xfrm>
          <a:prstGeom prst="rect">
            <a:avLst/>
          </a:prstGeom>
        </p:spPr>
      </p:pic>
      <p:sp>
        <p:nvSpPr>
          <p:cNvPr id="9" name="Right Arrow 15">
            <a:extLst>
              <a:ext uri="{FF2B5EF4-FFF2-40B4-BE49-F238E27FC236}">
                <a16:creationId xmlns:a16="http://schemas.microsoft.com/office/drawing/2014/main" id="{F0DE7015-AB2C-4290-ADD8-B6CF652A3192}"/>
              </a:ext>
            </a:extLst>
          </p:cNvPr>
          <p:cNvSpPr/>
          <p:nvPr/>
        </p:nvSpPr>
        <p:spPr>
          <a:xfrm>
            <a:off x="5742817" y="3261054"/>
            <a:ext cx="1879041" cy="1055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07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7694-CE37-4055-BC47-23C3E2BE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F8DE4FF-21AD-4DA3-AEED-64980037BE00}"/>
              </a:ext>
            </a:extLst>
          </p:cNvPr>
          <p:cNvSpPr txBox="1"/>
          <p:nvPr/>
        </p:nvSpPr>
        <p:spPr>
          <a:xfrm>
            <a:off x="702922" y="3239935"/>
            <a:ext cx="10786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&lt;script type="text/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csharp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"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="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code.cs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"&gt;&lt;/script&gt;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&lt;script type="text/ruby"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="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code.rb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"&gt;&lt;/script&gt;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&lt;script type="text/python"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rPr>
              <a:t>="code.py"&gt;&lt;/script&gt;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A4E0C-4C94-4005-8FC2-6021A5492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67" y="1791159"/>
            <a:ext cx="5710065" cy="42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1677</Words>
  <Application>Microsoft Office PowerPoint</Application>
  <PresentationFormat>Widescreen</PresentationFormat>
  <Paragraphs>200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Cascadia Code</vt:lpstr>
      <vt:lpstr>Office Theme</vt:lpstr>
      <vt:lpstr>Blazing the Web - Building Web Applications in C#</vt:lpstr>
      <vt:lpstr>Personal Info</vt:lpstr>
      <vt:lpstr>Downloads</vt:lpstr>
      <vt:lpstr>Overview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WebAssembly</vt:lpstr>
      <vt:lpstr>WebAssembly</vt:lpstr>
      <vt:lpstr>WebAssembly</vt:lpstr>
      <vt:lpstr>WebAssembly</vt:lpstr>
      <vt:lpstr>Demo: Targeting WASM</vt:lpstr>
      <vt:lpstr>Blazor</vt:lpstr>
      <vt:lpstr>Blazor</vt:lpstr>
      <vt:lpstr>Blazor</vt:lpstr>
      <vt:lpstr>Blazor</vt:lpstr>
      <vt:lpstr>Blazor</vt:lpstr>
      <vt:lpstr>Blazor</vt:lpstr>
      <vt:lpstr>Demo: Targeting Blazor</vt:lpstr>
      <vt:lpstr>Final Thoughts</vt:lpstr>
      <vt:lpstr>Final Thoughts</vt:lpstr>
      <vt:lpstr>Final Thoughts</vt:lpstr>
      <vt:lpstr>Final Thoughts</vt:lpstr>
      <vt:lpstr>Final Thoughts</vt:lpstr>
      <vt:lpstr>Demo: Using WASM in .NET</vt:lpstr>
      <vt:lpstr>Conclusion</vt:lpstr>
      <vt:lpstr>Conclusion</vt:lpstr>
      <vt:lpstr>Blazing the Web - Building Web Applications in C#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Code in .NET</dc:title>
  <dc:creator>Jason Bock</dc:creator>
  <cp:lastModifiedBy>Jason Bock</cp:lastModifiedBy>
  <cp:revision>14</cp:revision>
  <dcterms:created xsi:type="dcterms:W3CDTF">2020-06-05T19:52:21Z</dcterms:created>
  <dcterms:modified xsi:type="dcterms:W3CDTF">2020-06-05T21:39:48Z</dcterms:modified>
</cp:coreProperties>
</file>